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</p:sldIdLst>
  <p:sldSz cx="12192000" cy="6858000"/>
  <p:notesSz cx="6797675" cy="99250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66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F7B7D-AD54-4F27-A937-75B65C4A844F}" type="datetimeFigureOut">
              <a:rPr lang="en-US" smtClean="0"/>
              <a:t>10/28/2020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2D8DC-CB79-4DE8-B450-C75E465DF4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750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F7B7D-AD54-4F27-A937-75B65C4A844F}" type="datetimeFigureOut">
              <a:rPr lang="en-US" smtClean="0"/>
              <a:t>10/28/2020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2D8DC-CB79-4DE8-B450-C75E465DF4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7880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F7B7D-AD54-4F27-A937-75B65C4A844F}" type="datetimeFigureOut">
              <a:rPr lang="en-US" smtClean="0"/>
              <a:t>10/28/2020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2D8DC-CB79-4DE8-B450-C75E465DF4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142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F7B7D-AD54-4F27-A937-75B65C4A844F}" type="datetimeFigureOut">
              <a:rPr lang="en-US" smtClean="0"/>
              <a:t>10/28/2020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2D8DC-CB79-4DE8-B450-C75E465DF4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102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F7B7D-AD54-4F27-A937-75B65C4A844F}" type="datetimeFigureOut">
              <a:rPr lang="en-US" smtClean="0"/>
              <a:t>10/28/2020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2D8DC-CB79-4DE8-B450-C75E465DF4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1860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F7B7D-AD54-4F27-A937-75B65C4A844F}" type="datetimeFigureOut">
              <a:rPr lang="en-US" smtClean="0"/>
              <a:t>10/28/2020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2D8DC-CB79-4DE8-B450-C75E465DF4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33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F7B7D-AD54-4F27-A937-75B65C4A844F}" type="datetimeFigureOut">
              <a:rPr lang="en-US" smtClean="0"/>
              <a:t>10/28/2020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2D8DC-CB79-4DE8-B450-C75E465DF4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953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F7B7D-AD54-4F27-A937-75B65C4A844F}" type="datetimeFigureOut">
              <a:rPr lang="en-US" smtClean="0"/>
              <a:t>10/28/2020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2D8DC-CB79-4DE8-B450-C75E465DF4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9217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F7B7D-AD54-4F27-A937-75B65C4A844F}" type="datetimeFigureOut">
              <a:rPr lang="en-US" smtClean="0"/>
              <a:t>10/28/2020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2D8DC-CB79-4DE8-B450-C75E465DF4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1698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F7B7D-AD54-4F27-A937-75B65C4A844F}" type="datetimeFigureOut">
              <a:rPr lang="en-US" smtClean="0"/>
              <a:t>10/28/2020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2D8DC-CB79-4DE8-B450-C75E465DF4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329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F7B7D-AD54-4F27-A937-75B65C4A844F}" type="datetimeFigureOut">
              <a:rPr lang="en-US" smtClean="0"/>
              <a:t>10/28/2020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2D8DC-CB79-4DE8-B450-C75E465DF4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396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EF7B7D-AD54-4F27-A937-75B65C4A844F}" type="datetimeFigureOut">
              <a:rPr lang="en-US" smtClean="0"/>
              <a:t>10/28/2020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F2D8DC-CB79-4DE8-B450-C75E465DF4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171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6" Type="http://schemas.openxmlformats.org/officeDocument/2006/relationships/tags" Target="../tags/tag26.xml"/><Relationship Id="rId21" Type="http://schemas.openxmlformats.org/officeDocument/2006/relationships/tags" Target="../tags/tag21.xml"/><Relationship Id="rId42" Type="http://schemas.openxmlformats.org/officeDocument/2006/relationships/tags" Target="../tags/tag42.xml"/><Relationship Id="rId47" Type="http://schemas.openxmlformats.org/officeDocument/2006/relationships/tags" Target="../tags/tag47.xml"/><Relationship Id="rId63" Type="http://schemas.openxmlformats.org/officeDocument/2006/relationships/tags" Target="../tags/tag63.xml"/><Relationship Id="rId68" Type="http://schemas.openxmlformats.org/officeDocument/2006/relationships/tags" Target="../tags/tag68.xml"/><Relationship Id="rId84" Type="http://schemas.openxmlformats.org/officeDocument/2006/relationships/tags" Target="../tags/tag84.xml"/><Relationship Id="rId89" Type="http://schemas.openxmlformats.org/officeDocument/2006/relationships/tags" Target="../tags/tag89.xml"/><Relationship Id="rId16" Type="http://schemas.openxmlformats.org/officeDocument/2006/relationships/tags" Target="../tags/tag16.xml"/><Relationship Id="rId107" Type="http://schemas.openxmlformats.org/officeDocument/2006/relationships/tags" Target="../tags/tag107.xml"/><Relationship Id="rId11" Type="http://schemas.openxmlformats.org/officeDocument/2006/relationships/tags" Target="../tags/tag11.xml"/><Relationship Id="rId32" Type="http://schemas.openxmlformats.org/officeDocument/2006/relationships/tags" Target="../tags/tag32.xml"/><Relationship Id="rId37" Type="http://schemas.openxmlformats.org/officeDocument/2006/relationships/tags" Target="../tags/tag37.xml"/><Relationship Id="rId53" Type="http://schemas.openxmlformats.org/officeDocument/2006/relationships/tags" Target="../tags/tag53.xml"/><Relationship Id="rId58" Type="http://schemas.openxmlformats.org/officeDocument/2006/relationships/tags" Target="../tags/tag58.xml"/><Relationship Id="rId74" Type="http://schemas.openxmlformats.org/officeDocument/2006/relationships/tags" Target="../tags/tag74.xml"/><Relationship Id="rId79" Type="http://schemas.openxmlformats.org/officeDocument/2006/relationships/tags" Target="../tags/tag79.xml"/><Relationship Id="rId102" Type="http://schemas.openxmlformats.org/officeDocument/2006/relationships/tags" Target="../tags/tag102.xml"/><Relationship Id="rId5" Type="http://schemas.openxmlformats.org/officeDocument/2006/relationships/tags" Target="../tags/tag5.xml"/><Relationship Id="rId90" Type="http://schemas.openxmlformats.org/officeDocument/2006/relationships/tags" Target="../tags/tag90.xml"/><Relationship Id="rId95" Type="http://schemas.openxmlformats.org/officeDocument/2006/relationships/tags" Target="../tags/tag95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43" Type="http://schemas.openxmlformats.org/officeDocument/2006/relationships/tags" Target="../tags/tag43.xml"/><Relationship Id="rId48" Type="http://schemas.openxmlformats.org/officeDocument/2006/relationships/tags" Target="../tags/tag48.xml"/><Relationship Id="rId64" Type="http://schemas.openxmlformats.org/officeDocument/2006/relationships/tags" Target="../tags/tag64.xml"/><Relationship Id="rId69" Type="http://schemas.openxmlformats.org/officeDocument/2006/relationships/tags" Target="../tags/tag69.xml"/><Relationship Id="rId80" Type="http://schemas.openxmlformats.org/officeDocument/2006/relationships/tags" Target="../tags/tag80.xml"/><Relationship Id="rId85" Type="http://schemas.openxmlformats.org/officeDocument/2006/relationships/tags" Target="../tags/tag85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33" Type="http://schemas.openxmlformats.org/officeDocument/2006/relationships/tags" Target="../tags/tag33.xml"/><Relationship Id="rId38" Type="http://schemas.openxmlformats.org/officeDocument/2006/relationships/tags" Target="../tags/tag38.xml"/><Relationship Id="rId59" Type="http://schemas.openxmlformats.org/officeDocument/2006/relationships/tags" Target="../tags/tag59.xml"/><Relationship Id="rId103" Type="http://schemas.openxmlformats.org/officeDocument/2006/relationships/tags" Target="../tags/tag103.xml"/><Relationship Id="rId108" Type="http://schemas.openxmlformats.org/officeDocument/2006/relationships/tags" Target="../tags/tag108.xml"/><Relationship Id="rId54" Type="http://schemas.openxmlformats.org/officeDocument/2006/relationships/tags" Target="../tags/tag54.xml"/><Relationship Id="rId70" Type="http://schemas.openxmlformats.org/officeDocument/2006/relationships/tags" Target="../tags/tag70.xml"/><Relationship Id="rId75" Type="http://schemas.openxmlformats.org/officeDocument/2006/relationships/tags" Target="../tags/tag75.xml"/><Relationship Id="rId91" Type="http://schemas.openxmlformats.org/officeDocument/2006/relationships/tags" Target="../tags/tag91.xml"/><Relationship Id="rId96" Type="http://schemas.openxmlformats.org/officeDocument/2006/relationships/tags" Target="../tags/tag96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tags" Target="../tags/tag36.xml"/><Relationship Id="rId49" Type="http://schemas.openxmlformats.org/officeDocument/2006/relationships/tags" Target="../tags/tag49.xml"/><Relationship Id="rId57" Type="http://schemas.openxmlformats.org/officeDocument/2006/relationships/tags" Target="../tags/tag57.xml"/><Relationship Id="rId106" Type="http://schemas.openxmlformats.org/officeDocument/2006/relationships/tags" Target="../tags/tag106.xml"/><Relationship Id="rId10" Type="http://schemas.openxmlformats.org/officeDocument/2006/relationships/tags" Target="../tags/tag10.xml"/><Relationship Id="rId31" Type="http://schemas.openxmlformats.org/officeDocument/2006/relationships/tags" Target="../tags/tag31.xml"/><Relationship Id="rId44" Type="http://schemas.openxmlformats.org/officeDocument/2006/relationships/tags" Target="../tags/tag44.xml"/><Relationship Id="rId52" Type="http://schemas.openxmlformats.org/officeDocument/2006/relationships/tags" Target="../tags/tag52.xml"/><Relationship Id="rId60" Type="http://schemas.openxmlformats.org/officeDocument/2006/relationships/tags" Target="../tags/tag60.xml"/><Relationship Id="rId65" Type="http://schemas.openxmlformats.org/officeDocument/2006/relationships/tags" Target="../tags/tag65.xml"/><Relationship Id="rId73" Type="http://schemas.openxmlformats.org/officeDocument/2006/relationships/tags" Target="../tags/tag73.xml"/><Relationship Id="rId78" Type="http://schemas.openxmlformats.org/officeDocument/2006/relationships/tags" Target="../tags/tag78.xml"/><Relationship Id="rId81" Type="http://schemas.openxmlformats.org/officeDocument/2006/relationships/tags" Target="../tags/tag81.xml"/><Relationship Id="rId86" Type="http://schemas.openxmlformats.org/officeDocument/2006/relationships/tags" Target="../tags/tag86.xml"/><Relationship Id="rId94" Type="http://schemas.openxmlformats.org/officeDocument/2006/relationships/tags" Target="../tags/tag94.xml"/><Relationship Id="rId99" Type="http://schemas.openxmlformats.org/officeDocument/2006/relationships/tags" Target="../tags/tag99.xml"/><Relationship Id="rId101" Type="http://schemas.openxmlformats.org/officeDocument/2006/relationships/tags" Target="../tags/tag101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9" Type="http://schemas.openxmlformats.org/officeDocument/2006/relationships/tags" Target="../tags/tag39.xml"/><Relationship Id="rId109" Type="http://schemas.openxmlformats.org/officeDocument/2006/relationships/tags" Target="../tags/tag109.xml"/><Relationship Id="rId34" Type="http://schemas.openxmlformats.org/officeDocument/2006/relationships/tags" Target="../tags/tag34.xml"/><Relationship Id="rId50" Type="http://schemas.openxmlformats.org/officeDocument/2006/relationships/tags" Target="../tags/tag50.xml"/><Relationship Id="rId55" Type="http://schemas.openxmlformats.org/officeDocument/2006/relationships/tags" Target="../tags/tag55.xml"/><Relationship Id="rId76" Type="http://schemas.openxmlformats.org/officeDocument/2006/relationships/tags" Target="../tags/tag76.xml"/><Relationship Id="rId97" Type="http://schemas.openxmlformats.org/officeDocument/2006/relationships/tags" Target="../tags/tag97.xml"/><Relationship Id="rId104" Type="http://schemas.openxmlformats.org/officeDocument/2006/relationships/tags" Target="../tags/tag104.xml"/><Relationship Id="rId7" Type="http://schemas.openxmlformats.org/officeDocument/2006/relationships/tags" Target="../tags/tag7.xml"/><Relationship Id="rId71" Type="http://schemas.openxmlformats.org/officeDocument/2006/relationships/tags" Target="../tags/tag71.xml"/><Relationship Id="rId92" Type="http://schemas.openxmlformats.org/officeDocument/2006/relationships/tags" Target="../tags/tag92.xml"/><Relationship Id="rId2" Type="http://schemas.openxmlformats.org/officeDocument/2006/relationships/tags" Target="../tags/tag2.xml"/><Relationship Id="rId29" Type="http://schemas.openxmlformats.org/officeDocument/2006/relationships/tags" Target="../tags/tag29.xml"/><Relationship Id="rId24" Type="http://schemas.openxmlformats.org/officeDocument/2006/relationships/tags" Target="../tags/tag24.xml"/><Relationship Id="rId40" Type="http://schemas.openxmlformats.org/officeDocument/2006/relationships/tags" Target="../tags/tag40.xml"/><Relationship Id="rId45" Type="http://schemas.openxmlformats.org/officeDocument/2006/relationships/tags" Target="../tags/tag45.xml"/><Relationship Id="rId66" Type="http://schemas.openxmlformats.org/officeDocument/2006/relationships/tags" Target="../tags/tag66.xml"/><Relationship Id="rId87" Type="http://schemas.openxmlformats.org/officeDocument/2006/relationships/tags" Target="../tags/tag87.xml"/><Relationship Id="rId110" Type="http://schemas.openxmlformats.org/officeDocument/2006/relationships/tags" Target="../tags/tag110.xml"/><Relationship Id="rId61" Type="http://schemas.openxmlformats.org/officeDocument/2006/relationships/tags" Target="../tags/tag61.xml"/><Relationship Id="rId82" Type="http://schemas.openxmlformats.org/officeDocument/2006/relationships/tags" Target="../tags/tag82.xml"/><Relationship Id="rId19" Type="http://schemas.openxmlformats.org/officeDocument/2006/relationships/tags" Target="../tags/tag19.xml"/><Relationship Id="rId14" Type="http://schemas.openxmlformats.org/officeDocument/2006/relationships/tags" Target="../tags/tag14.xml"/><Relationship Id="rId30" Type="http://schemas.openxmlformats.org/officeDocument/2006/relationships/tags" Target="../tags/tag30.xml"/><Relationship Id="rId35" Type="http://schemas.openxmlformats.org/officeDocument/2006/relationships/tags" Target="../tags/tag35.xml"/><Relationship Id="rId56" Type="http://schemas.openxmlformats.org/officeDocument/2006/relationships/tags" Target="../tags/tag56.xml"/><Relationship Id="rId77" Type="http://schemas.openxmlformats.org/officeDocument/2006/relationships/tags" Target="../tags/tag77.xml"/><Relationship Id="rId100" Type="http://schemas.openxmlformats.org/officeDocument/2006/relationships/tags" Target="../tags/tag100.xml"/><Relationship Id="rId105" Type="http://schemas.openxmlformats.org/officeDocument/2006/relationships/tags" Target="../tags/tag105.xml"/><Relationship Id="rId8" Type="http://schemas.openxmlformats.org/officeDocument/2006/relationships/tags" Target="../tags/tag8.xml"/><Relationship Id="rId51" Type="http://schemas.openxmlformats.org/officeDocument/2006/relationships/tags" Target="../tags/tag51.xml"/><Relationship Id="rId72" Type="http://schemas.openxmlformats.org/officeDocument/2006/relationships/tags" Target="../tags/tag72.xml"/><Relationship Id="rId93" Type="http://schemas.openxmlformats.org/officeDocument/2006/relationships/tags" Target="../tags/tag93.xml"/><Relationship Id="rId98" Type="http://schemas.openxmlformats.org/officeDocument/2006/relationships/tags" Target="../tags/tag98.xml"/><Relationship Id="rId3" Type="http://schemas.openxmlformats.org/officeDocument/2006/relationships/tags" Target="../tags/tag3.xml"/><Relationship Id="rId25" Type="http://schemas.openxmlformats.org/officeDocument/2006/relationships/tags" Target="../tags/tag25.xml"/><Relationship Id="rId46" Type="http://schemas.openxmlformats.org/officeDocument/2006/relationships/tags" Target="../tags/tag46.xml"/><Relationship Id="rId67" Type="http://schemas.openxmlformats.org/officeDocument/2006/relationships/tags" Target="../tags/tag67.xml"/><Relationship Id="rId20" Type="http://schemas.openxmlformats.org/officeDocument/2006/relationships/tags" Target="../tags/tag20.xml"/><Relationship Id="rId41" Type="http://schemas.openxmlformats.org/officeDocument/2006/relationships/tags" Target="../tags/tag41.xml"/><Relationship Id="rId62" Type="http://schemas.openxmlformats.org/officeDocument/2006/relationships/tags" Target="../tags/tag62.xml"/><Relationship Id="rId83" Type="http://schemas.openxmlformats.org/officeDocument/2006/relationships/tags" Target="../tags/tag83.xml"/><Relationship Id="rId88" Type="http://schemas.openxmlformats.org/officeDocument/2006/relationships/tags" Target="../tags/tag88.xml"/><Relationship Id="rId11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LSHAPE_TB_00000000000000000000000000000000_LeftEndCaps" hidden="1"/>
          <p:cNvSpPr txBox="1"/>
          <p:nvPr>
            <p:custDataLst>
              <p:tags r:id="rId2"/>
            </p:custDataLst>
          </p:nvPr>
        </p:nvSpPr>
        <p:spPr>
          <a:xfrm>
            <a:off x="333873" y="5094925"/>
            <a:ext cx="825500" cy="508000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/>
          <a:p>
            <a:pPr algn="ctr"/>
            <a:r>
              <a:rPr lang="en-US" sz="3200" b="1" spc="-38" smtClean="0">
                <a:solidFill>
                  <a:schemeClr val="accent2"/>
                </a:solidFill>
                <a:latin typeface="Calibri" panose="020F0502020204030204" pitchFamily="34" charset="0"/>
              </a:rPr>
              <a:t>2020</a:t>
            </a:r>
            <a:endParaRPr lang="en-US" sz="3200" b="1" spc="-38">
              <a:solidFill>
                <a:schemeClr val="accent2"/>
              </a:solidFill>
              <a:latin typeface="Calibri" panose="020F0502020204030204" pitchFamily="34" charset="0"/>
            </a:endParaRPr>
          </a:p>
        </p:txBody>
      </p:sp>
      <p:sp>
        <p:nvSpPr>
          <p:cNvPr id="3" name="OTLSHAPE_TB_00000000000000000000000000000000_RightEndCaps" hidden="1"/>
          <p:cNvSpPr txBox="1"/>
          <p:nvPr>
            <p:custDataLst>
              <p:tags r:id="rId3"/>
            </p:custDataLst>
          </p:nvPr>
        </p:nvSpPr>
        <p:spPr>
          <a:xfrm>
            <a:off x="11875391" y="5332457"/>
            <a:ext cx="38100" cy="25400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/>
          <a:p>
            <a:pPr algn="ctr"/>
            <a:r>
              <a:rPr lang="en-US" sz="100" b="1" spc="-38" smtClean="0">
                <a:solidFill>
                  <a:schemeClr val="accent2"/>
                </a:solidFill>
                <a:latin typeface="Calibri" panose="020F0502020204030204" pitchFamily="34" charset="0"/>
              </a:rPr>
              <a:t>2024</a:t>
            </a:r>
            <a:endParaRPr lang="en-US" sz="100" b="1" spc="-38">
              <a:solidFill>
                <a:schemeClr val="accent2"/>
              </a:solidFill>
              <a:latin typeface="Calibri" panose="020F0502020204030204" pitchFamily="34" charset="0"/>
            </a:endParaRPr>
          </a:p>
        </p:txBody>
      </p:sp>
      <p:sp>
        <p:nvSpPr>
          <p:cNvPr id="211" name="OTLSHAPE_SLT_fdd8e095818a45f09f0ca1eb161c9a2d_ShapePercentage" hidden="1"/>
          <p:cNvSpPr/>
          <p:nvPr>
            <p:custDataLst>
              <p:tags r:id="rId4"/>
            </p:custDataLst>
          </p:nvPr>
        </p:nvSpPr>
        <p:spPr>
          <a:xfrm>
            <a:off x="1554345" y="2268220"/>
            <a:ext cx="0" cy="0"/>
          </a:xfrm>
          <a:prstGeom prst="snip2DiagRect">
            <a:avLst>
              <a:gd name="adj1" fmla="val 100000"/>
              <a:gd name="adj2" fmla="val 16667"/>
            </a:avLst>
          </a:prstGeom>
          <a:solidFill>
            <a:schemeClr val="dk1">
              <a:alpha val="34902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3" name="OTLSHAPE_SLT_a5c7cbe51bc947ea96ebb6c238776b41_ShapePercentage" hidden="1"/>
          <p:cNvSpPr/>
          <p:nvPr>
            <p:custDataLst>
              <p:tags r:id="rId5"/>
            </p:custDataLst>
          </p:nvPr>
        </p:nvSpPr>
        <p:spPr>
          <a:xfrm>
            <a:off x="1546205" y="2611120"/>
            <a:ext cx="76200" cy="170519"/>
          </a:xfrm>
          <a:prstGeom prst="snip2DiagRect">
            <a:avLst>
              <a:gd name="adj1" fmla="val 100000"/>
              <a:gd name="adj2" fmla="val 16667"/>
            </a:avLst>
          </a:prstGeom>
          <a:solidFill>
            <a:schemeClr val="dk1">
              <a:alpha val="34902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" name="OTLSHAPE_SLT_e52b7445fbea43ed892c02f1f5fa9b10_ShapePercentage" hidden="1"/>
          <p:cNvSpPr/>
          <p:nvPr>
            <p:custDataLst>
              <p:tags r:id="rId6"/>
            </p:custDataLst>
          </p:nvPr>
        </p:nvSpPr>
        <p:spPr>
          <a:xfrm>
            <a:off x="1554345" y="3109045"/>
            <a:ext cx="0" cy="0"/>
          </a:xfrm>
          <a:prstGeom prst="snip2DiagRect">
            <a:avLst>
              <a:gd name="adj1" fmla="val 100000"/>
              <a:gd name="adj2" fmla="val 16667"/>
            </a:avLst>
          </a:prstGeom>
          <a:solidFill>
            <a:schemeClr val="dk1">
              <a:alpha val="34902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7" name="OTLSHAPE_SLT_9f5910def5644fafae2e1505d415a1ab_ShapePercentage" hidden="1"/>
          <p:cNvSpPr/>
          <p:nvPr>
            <p:custDataLst>
              <p:tags r:id="rId7"/>
            </p:custDataLst>
          </p:nvPr>
        </p:nvSpPr>
        <p:spPr>
          <a:xfrm>
            <a:off x="1562485" y="3643207"/>
            <a:ext cx="76200" cy="170519"/>
          </a:xfrm>
          <a:prstGeom prst="snip2DiagRect">
            <a:avLst>
              <a:gd name="adj1" fmla="val 100000"/>
              <a:gd name="adj2" fmla="val 16667"/>
            </a:avLst>
          </a:prstGeom>
          <a:solidFill>
            <a:schemeClr val="dk1">
              <a:alpha val="34902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" name="OTLSHAPE_SLT_fb9477852f564dd288995dc68c2232c4_ShapePercentage" hidden="1"/>
          <p:cNvSpPr/>
          <p:nvPr>
            <p:custDataLst>
              <p:tags r:id="rId8"/>
            </p:custDataLst>
          </p:nvPr>
        </p:nvSpPr>
        <p:spPr>
          <a:xfrm>
            <a:off x="1570624" y="4316223"/>
            <a:ext cx="76200" cy="127000"/>
          </a:xfrm>
          <a:prstGeom prst="snip2DiagRect">
            <a:avLst>
              <a:gd name="adj1" fmla="val 100000"/>
              <a:gd name="adj2" fmla="val 16667"/>
            </a:avLst>
          </a:prstGeom>
          <a:solidFill>
            <a:schemeClr val="dk1">
              <a:alpha val="34902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1" name="OTLSHAPE_SLT_6b6ac406f26a4e428534cee21f4149b2_ShapePercentage" hidden="1"/>
          <p:cNvSpPr/>
          <p:nvPr>
            <p:custDataLst>
              <p:tags r:id="rId9"/>
            </p:custDataLst>
          </p:nvPr>
        </p:nvSpPr>
        <p:spPr>
          <a:xfrm>
            <a:off x="1578764" y="4780619"/>
            <a:ext cx="76200" cy="127000"/>
          </a:xfrm>
          <a:prstGeom prst="snip2DiagRect">
            <a:avLst>
              <a:gd name="adj1" fmla="val 100000"/>
              <a:gd name="adj2" fmla="val 16667"/>
            </a:avLst>
          </a:prstGeom>
          <a:solidFill>
            <a:schemeClr val="dk1">
              <a:alpha val="34902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3" name="OTLSHAPE_SLT_63b63ea3c2884b61ac2708dbd87dc681_ShapePercentage" hidden="1"/>
          <p:cNvSpPr/>
          <p:nvPr>
            <p:custDataLst>
              <p:tags r:id="rId10"/>
            </p:custDataLst>
          </p:nvPr>
        </p:nvSpPr>
        <p:spPr>
          <a:xfrm>
            <a:off x="1586904" y="5176097"/>
            <a:ext cx="76200" cy="127000"/>
          </a:xfrm>
          <a:prstGeom prst="snip2DiagRect">
            <a:avLst>
              <a:gd name="adj1" fmla="val 100000"/>
              <a:gd name="adj2" fmla="val 16667"/>
            </a:avLst>
          </a:prstGeom>
          <a:solidFill>
            <a:schemeClr val="dk1">
              <a:alpha val="34902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TLSHAPE_TB_00000000000000000000000000000000_TodayMarkerShape" hidden="1"/>
          <p:cNvSpPr/>
          <p:nvPr>
            <p:custDataLst>
              <p:tags r:id="rId11"/>
            </p:custDataLst>
          </p:nvPr>
        </p:nvSpPr>
        <p:spPr>
          <a:xfrm>
            <a:off x="1462744" y="2026920"/>
            <a:ext cx="114300" cy="127000"/>
          </a:xfrm>
          <a:prstGeom prst="triangle">
            <a:avLst/>
          </a:prstGeom>
          <a:solidFill>
            <a:srgbClr val="FF0000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TLSHAPE_TB_00000000000000000000000000000000_TodayMarkerText" hidden="1"/>
          <p:cNvSpPr txBox="1"/>
          <p:nvPr>
            <p:custDataLst>
              <p:tags r:id="rId12"/>
            </p:custDataLst>
          </p:nvPr>
        </p:nvSpPr>
        <p:spPr>
          <a:xfrm>
            <a:off x="1474250" y="5651500"/>
            <a:ext cx="0" cy="0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/>
          <a:p>
            <a:pPr algn="ctr"/>
            <a:r>
              <a:rPr lang="en-US" sz="1200" spc="-12" smtClean="0">
                <a:solidFill>
                  <a:schemeClr val="dk1"/>
                </a:solidFill>
                <a:latin typeface="Calibri" panose="020F0502020204030204" pitchFamily="34" charset="0"/>
              </a:rPr>
              <a:t>Today</a:t>
            </a:r>
            <a:endParaRPr lang="en-US" sz="1200" spc="-12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sp>
        <p:nvSpPr>
          <p:cNvPr id="136" name="OTLSHAPE_SLT_fdd8e095818a45f09f0ca1eb161c9a2d_Duration" hidden="1"/>
          <p:cNvSpPr txBox="1"/>
          <p:nvPr>
            <p:custDataLst>
              <p:tags r:id="rId13"/>
            </p:custDataLst>
          </p:nvPr>
        </p:nvSpPr>
        <p:spPr>
          <a:xfrm>
            <a:off x="12700" y="-387410"/>
            <a:ext cx="457200" cy="16510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000" smtClean="0">
                <a:solidFill>
                  <a:schemeClr val="accent2"/>
                </a:solidFill>
                <a:latin typeface="Calibri" panose="020F0502020204030204" pitchFamily="34" charset="0"/>
              </a:rPr>
              <a:t>543 days</a:t>
            </a:r>
            <a:endParaRPr lang="en-US" sz="1000">
              <a:solidFill>
                <a:schemeClr val="accent2"/>
              </a:solidFill>
              <a:latin typeface="Calibri" panose="020F0502020204030204" pitchFamily="34" charset="0"/>
            </a:endParaRPr>
          </a:p>
        </p:txBody>
      </p:sp>
      <p:sp>
        <p:nvSpPr>
          <p:cNvPr id="137" name="OTLSHAPE_SLT_fdd8e095818a45f09f0ca1eb161c9a2d_TextPercentage" hidden="1"/>
          <p:cNvSpPr txBox="1"/>
          <p:nvPr>
            <p:custDataLst>
              <p:tags r:id="rId14"/>
            </p:custDataLst>
          </p:nvPr>
        </p:nvSpPr>
        <p:spPr>
          <a:xfrm>
            <a:off x="12700" y="-2689"/>
            <a:ext cx="0" cy="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endParaRPr lang="en-US" sz="1000" b="1">
              <a:solidFill>
                <a:srgbClr val="7F6000"/>
              </a:solidFill>
              <a:latin typeface="Calibri" panose="020F0502020204030204" pitchFamily="34" charset="0"/>
            </a:endParaRPr>
          </a:p>
        </p:txBody>
      </p:sp>
      <p:sp>
        <p:nvSpPr>
          <p:cNvPr id="138" name="OTLSHAPE_SLT_fdd8e095818a45f09f0ca1eb161c9a2d_StartDate" hidden="1"/>
          <p:cNvSpPr txBox="1"/>
          <p:nvPr>
            <p:custDataLst>
              <p:tags r:id="rId15"/>
            </p:custDataLst>
          </p:nvPr>
        </p:nvSpPr>
        <p:spPr>
          <a:xfrm>
            <a:off x="12700" y="-2689"/>
            <a:ext cx="0" cy="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r"/>
            <a:endParaRPr lang="en-US" sz="1000">
              <a:solidFill>
                <a:schemeClr val="dk2"/>
              </a:solidFill>
              <a:latin typeface="Calibri" panose="020F0502020204030204" pitchFamily="34" charset="0"/>
            </a:endParaRPr>
          </a:p>
        </p:txBody>
      </p:sp>
      <p:sp>
        <p:nvSpPr>
          <p:cNvPr id="139" name="OTLSHAPE_SLT_fdd8e095818a45f09f0ca1eb161c9a2d_EndDate" hidden="1"/>
          <p:cNvSpPr txBox="1"/>
          <p:nvPr>
            <p:custDataLst>
              <p:tags r:id="rId16"/>
            </p:custDataLst>
          </p:nvPr>
        </p:nvSpPr>
        <p:spPr>
          <a:xfrm>
            <a:off x="12700" y="-2689"/>
            <a:ext cx="0" cy="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r"/>
            <a:endParaRPr lang="en-US" sz="1000">
              <a:solidFill>
                <a:schemeClr val="dk2"/>
              </a:solidFill>
              <a:latin typeface="Calibri" panose="020F0502020204030204" pitchFamily="34" charset="0"/>
            </a:endParaRPr>
          </a:p>
        </p:txBody>
      </p:sp>
      <p:sp>
        <p:nvSpPr>
          <p:cNvPr id="140" name="OTLSHAPE_SLT_fdd8e095818a45f09f0ca1eb161c9a2d_JoinedDate" hidden="1"/>
          <p:cNvSpPr txBox="1"/>
          <p:nvPr>
            <p:custDataLst>
              <p:tags r:id="rId17"/>
            </p:custDataLst>
          </p:nvPr>
        </p:nvSpPr>
        <p:spPr>
          <a:xfrm>
            <a:off x="298251" y="2834767"/>
            <a:ext cx="7620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r"/>
            <a:r>
              <a:rPr lang="en-US" sz="1000" spc="-4" smtClean="0">
                <a:solidFill>
                  <a:schemeClr val="dk2"/>
                </a:solidFill>
                <a:latin typeface="Calibri" panose="020F0502020204030204" pitchFamily="34" charset="0"/>
              </a:rPr>
              <a:t>Nov 2 - Nov 30</a:t>
            </a:r>
            <a:endParaRPr lang="en-US" sz="1000" spc="-4">
              <a:solidFill>
                <a:schemeClr val="dk2"/>
              </a:solidFill>
              <a:latin typeface="Calibri" panose="020F0502020204030204" pitchFamily="34" charset="0"/>
            </a:endParaRPr>
          </a:p>
        </p:txBody>
      </p:sp>
      <p:sp>
        <p:nvSpPr>
          <p:cNvPr id="147" name="OTLSHAPE_SLT_a5c7cbe51bc947ea96ebb6c238776b41_Duration" hidden="1"/>
          <p:cNvSpPr txBox="1"/>
          <p:nvPr>
            <p:custDataLst>
              <p:tags r:id="rId18"/>
            </p:custDataLst>
          </p:nvPr>
        </p:nvSpPr>
        <p:spPr>
          <a:xfrm>
            <a:off x="12700" y="-387410"/>
            <a:ext cx="457200" cy="16510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000" smtClean="0">
                <a:solidFill>
                  <a:schemeClr val="accent2"/>
                </a:solidFill>
                <a:latin typeface="Calibri" panose="020F0502020204030204" pitchFamily="34" charset="0"/>
              </a:rPr>
              <a:t>825 days</a:t>
            </a:r>
            <a:endParaRPr lang="en-US" sz="1000">
              <a:solidFill>
                <a:schemeClr val="accent2"/>
              </a:solidFill>
              <a:latin typeface="Calibri" panose="020F0502020204030204" pitchFamily="34" charset="0"/>
            </a:endParaRPr>
          </a:p>
        </p:txBody>
      </p:sp>
      <p:sp>
        <p:nvSpPr>
          <p:cNvPr id="148" name="OTLSHAPE_SLT_a5c7cbe51bc947ea96ebb6c238776b41_TextPercentage" hidden="1"/>
          <p:cNvSpPr txBox="1"/>
          <p:nvPr>
            <p:custDataLst>
              <p:tags r:id="rId19"/>
            </p:custDataLst>
          </p:nvPr>
        </p:nvSpPr>
        <p:spPr>
          <a:xfrm>
            <a:off x="12700" y="-2689"/>
            <a:ext cx="0" cy="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endParaRPr lang="en-US" sz="1000">
              <a:solidFill>
                <a:srgbClr val="EEECE1"/>
              </a:solidFill>
              <a:latin typeface="Calibri" panose="020F0502020204030204" pitchFamily="34" charset="0"/>
            </a:endParaRPr>
          </a:p>
        </p:txBody>
      </p:sp>
      <p:sp>
        <p:nvSpPr>
          <p:cNvPr id="149" name="OTLSHAPE_SLT_a5c7cbe51bc947ea96ebb6c238776b41_StartDate" hidden="1"/>
          <p:cNvSpPr txBox="1"/>
          <p:nvPr>
            <p:custDataLst>
              <p:tags r:id="rId20"/>
            </p:custDataLst>
          </p:nvPr>
        </p:nvSpPr>
        <p:spPr>
          <a:xfrm>
            <a:off x="12700" y="74255"/>
            <a:ext cx="0" cy="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endParaRPr lang="en-US" sz="1000">
              <a:solidFill>
                <a:schemeClr val="dk2"/>
              </a:solidFill>
              <a:latin typeface="Calibri" panose="020F0502020204030204" pitchFamily="34" charset="0"/>
            </a:endParaRPr>
          </a:p>
        </p:txBody>
      </p:sp>
      <p:sp>
        <p:nvSpPr>
          <p:cNvPr id="150" name="OTLSHAPE_SLT_a5c7cbe51bc947ea96ebb6c238776b41_EndDate" hidden="1"/>
          <p:cNvSpPr txBox="1"/>
          <p:nvPr>
            <p:custDataLst>
              <p:tags r:id="rId21"/>
            </p:custDataLst>
          </p:nvPr>
        </p:nvSpPr>
        <p:spPr>
          <a:xfrm>
            <a:off x="12700" y="74255"/>
            <a:ext cx="0" cy="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endParaRPr lang="en-US" sz="1000">
              <a:solidFill>
                <a:schemeClr val="dk2"/>
              </a:solidFill>
              <a:latin typeface="Calibri" panose="020F0502020204030204" pitchFamily="34" charset="0"/>
            </a:endParaRPr>
          </a:p>
        </p:txBody>
      </p:sp>
      <p:sp>
        <p:nvSpPr>
          <p:cNvPr id="151" name="OTLSHAPE_SLT_a5c7cbe51bc947ea96ebb6c238776b41_JoinedDate" hidden="1"/>
          <p:cNvSpPr txBox="1"/>
          <p:nvPr>
            <p:custDataLst>
              <p:tags r:id="rId22"/>
            </p:custDataLst>
          </p:nvPr>
        </p:nvSpPr>
        <p:spPr>
          <a:xfrm>
            <a:off x="300743" y="3262926"/>
            <a:ext cx="7493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000" spc="-4" smtClean="0">
                <a:solidFill>
                  <a:schemeClr val="dk2"/>
                </a:solidFill>
                <a:latin typeface="Calibri" panose="020F0502020204030204" pitchFamily="34" charset="0"/>
              </a:rPr>
              <a:t>Nov 1 - Dec 31</a:t>
            </a:r>
            <a:endParaRPr lang="en-US" sz="1000" spc="-4">
              <a:solidFill>
                <a:schemeClr val="dk2"/>
              </a:solidFill>
              <a:latin typeface="Calibri" panose="020F0502020204030204" pitchFamily="34" charset="0"/>
            </a:endParaRPr>
          </a:p>
        </p:txBody>
      </p:sp>
      <p:sp>
        <p:nvSpPr>
          <p:cNvPr id="159" name="OTLSHAPE_SLT_e52b7445fbea43ed892c02f1f5fa9b10_TextPercentage" hidden="1"/>
          <p:cNvSpPr txBox="1"/>
          <p:nvPr>
            <p:custDataLst>
              <p:tags r:id="rId23"/>
            </p:custDataLst>
          </p:nvPr>
        </p:nvSpPr>
        <p:spPr>
          <a:xfrm>
            <a:off x="12700" y="-2689"/>
            <a:ext cx="0" cy="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r"/>
            <a:endParaRPr lang="en-US" sz="1000" b="1">
              <a:solidFill>
                <a:srgbClr val="385723"/>
              </a:solidFill>
              <a:latin typeface="Calibri" panose="020F0502020204030204" pitchFamily="34" charset="0"/>
            </a:endParaRPr>
          </a:p>
        </p:txBody>
      </p:sp>
      <p:sp>
        <p:nvSpPr>
          <p:cNvPr id="160" name="OTLSHAPE_SLT_e52b7445fbea43ed892c02f1f5fa9b10_StartDate" hidden="1"/>
          <p:cNvSpPr txBox="1"/>
          <p:nvPr>
            <p:custDataLst>
              <p:tags r:id="rId24"/>
            </p:custDataLst>
          </p:nvPr>
        </p:nvSpPr>
        <p:spPr>
          <a:xfrm>
            <a:off x="12700" y="74255"/>
            <a:ext cx="0" cy="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endParaRPr lang="en-US" sz="1000">
              <a:solidFill>
                <a:schemeClr val="dk2"/>
              </a:solidFill>
              <a:latin typeface="Calibri" panose="020F0502020204030204" pitchFamily="34" charset="0"/>
            </a:endParaRPr>
          </a:p>
        </p:txBody>
      </p:sp>
      <p:sp>
        <p:nvSpPr>
          <p:cNvPr id="161" name="OTLSHAPE_SLT_e52b7445fbea43ed892c02f1f5fa9b10_EndDate" hidden="1"/>
          <p:cNvSpPr txBox="1"/>
          <p:nvPr>
            <p:custDataLst>
              <p:tags r:id="rId25"/>
            </p:custDataLst>
          </p:nvPr>
        </p:nvSpPr>
        <p:spPr>
          <a:xfrm>
            <a:off x="12700" y="74255"/>
            <a:ext cx="0" cy="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endParaRPr lang="en-US" sz="1000">
              <a:solidFill>
                <a:schemeClr val="dk2"/>
              </a:solidFill>
              <a:latin typeface="Calibri" panose="020F0502020204030204" pitchFamily="34" charset="0"/>
            </a:endParaRPr>
          </a:p>
        </p:txBody>
      </p:sp>
      <p:sp>
        <p:nvSpPr>
          <p:cNvPr id="162" name="OTLSHAPE_SLT_e52b7445fbea43ed892c02f1f5fa9b10_JoinedDate" hidden="1"/>
          <p:cNvSpPr txBox="1"/>
          <p:nvPr>
            <p:custDataLst>
              <p:tags r:id="rId26"/>
            </p:custDataLst>
          </p:nvPr>
        </p:nvSpPr>
        <p:spPr>
          <a:xfrm>
            <a:off x="757780" y="3505085"/>
            <a:ext cx="762000" cy="46166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000" spc="-6" smtClean="0">
                <a:solidFill>
                  <a:schemeClr val="dk2"/>
                </a:solidFill>
                <a:latin typeface="Calibri" panose="020F0502020204030204" pitchFamily="34" charset="0"/>
              </a:rPr>
              <a:t>Nov 2 - Nov 24</a:t>
            </a:r>
            <a:endParaRPr lang="en-US" sz="1000" spc="-6">
              <a:solidFill>
                <a:schemeClr val="dk2"/>
              </a:solidFill>
              <a:latin typeface="Calibri" panose="020F0502020204030204" pitchFamily="34" charset="0"/>
            </a:endParaRPr>
          </a:p>
        </p:txBody>
      </p:sp>
      <p:sp>
        <p:nvSpPr>
          <p:cNvPr id="167" name="OTLSHAPE_SLT_9f5910def5644fafae2e1505d415a1ab_TextPercentage" hidden="1"/>
          <p:cNvSpPr txBox="1"/>
          <p:nvPr>
            <p:custDataLst>
              <p:tags r:id="rId27"/>
            </p:custDataLst>
          </p:nvPr>
        </p:nvSpPr>
        <p:spPr>
          <a:xfrm>
            <a:off x="12700" y="-79633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endParaRPr lang="en-US" sz="1000">
              <a:solidFill>
                <a:srgbClr val="EEECE1"/>
              </a:solidFill>
              <a:latin typeface="Calibri" panose="020F0502020204030204" pitchFamily="34" charset="0"/>
            </a:endParaRPr>
          </a:p>
        </p:txBody>
      </p:sp>
      <p:sp>
        <p:nvSpPr>
          <p:cNvPr id="168" name="OTLSHAPE_SLT_9f5910def5644fafae2e1505d415a1ab_StartDate" hidden="1"/>
          <p:cNvSpPr txBox="1"/>
          <p:nvPr>
            <p:custDataLst>
              <p:tags r:id="rId28"/>
            </p:custDataLst>
          </p:nvPr>
        </p:nvSpPr>
        <p:spPr>
          <a:xfrm>
            <a:off x="12700" y="74255"/>
            <a:ext cx="0" cy="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endParaRPr lang="en-US" sz="1000">
              <a:solidFill>
                <a:schemeClr val="dk2"/>
              </a:solidFill>
              <a:latin typeface="Calibri" panose="020F0502020204030204" pitchFamily="34" charset="0"/>
            </a:endParaRPr>
          </a:p>
        </p:txBody>
      </p:sp>
      <p:sp>
        <p:nvSpPr>
          <p:cNvPr id="169" name="OTLSHAPE_SLT_9f5910def5644fafae2e1505d415a1ab_EndDate" hidden="1"/>
          <p:cNvSpPr txBox="1"/>
          <p:nvPr>
            <p:custDataLst>
              <p:tags r:id="rId29"/>
            </p:custDataLst>
          </p:nvPr>
        </p:nvSpPr>
        <p:spPr>
          <a:xfrm>
            <a:off x="12700" y="74255"/>
            <a:ext cx="0" cy="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endParaRPr lang="en-US" sz="1000">
              <a:solidFill>
                <a:schemeClr val="dk2"/>
              </a:solidFill>
              <a:latin typeface="Calibri" panose="020F0502020204030204" pitchFamily="34" charset="0"/>
            </a:endParaRPr>
          </a:p>
        </p:txBody>
      </p:sp>
      <p:sp>
        <p:nvSpPr>
          <p:cNvPr id="170" name="OTLSHAPE_SLT_9f5910def5644fafae2e1505d415a1ab_JoinedDate" hidden="1"/>
          <p:cNvSpPr txBox="1"/>
          <p:nvPr>
            <p:custDataLst>
              <p:tags r:id="rId30"/>
            </p:custDataLst>
          </p:nvPr>
        </p:nvSpPr>
        <p:spPr>
          <a:xfrm>
            <a:off x="765998" y="3713703"/>
            <a:ext cx="762000" cy="46166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000" spc="-6" smtClean="0">
                <a:solidFill>
                  <a:schemeClr val="dk2"/>
                </a:solidFill>
                <a:latin typeface="Calibri" panose="020F0502020204030204" pitchFamily="34" charset="0"/>
              </a:rPr>
              <a:t>Nov 3 - Nov 27</a:t>
            </a:r>
            <a:endParaRPr lang="en-US" sz="1000" spc="-6">
              <a:solidFill>
                <a:schemeClr val="dk2"/>
              </a:solidFill>
              <a:latin typeface="Calibri" panose="020F0502020204030204" pitchFamily="34" charset="0"/>
            </a:endParaRPr>
          </a:p>
        </p:txBody>
      </p:sp>
      <p:sp>
        <p:nvSpPr>
          <p:cNvPr id="177" name="OTLSHAPE_SLT_fb9477852f564dd288995dc68c2232c4_Duration" hidden="1"/>
          <p:cNvSpPr txBox="1"/>
          <p:nvPr>
            <p:custDataLst>
              <p:tags r:id="rId31"/>
            </p:custDataLst>
          </p:nvPr>
        </p:nvSpPr>
        <p:spPr>
          <a:xfrm>
            <a:off x="12700" y="-299253"/>
            <a:ext cx="520700" cy="307777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000" smtClean="0">
                <a:solidFill>
                  <a:schemeClr val="accent2"/>
                </a:solidFill>
                <a:latin typeface="Calibri" panose="020F0502020204030204" pitchFamily="34" charset="0"/>
              </a:rPr>
              <a:t>160.4 wks</a:t>
            </a:r>
            <a:endParaRPr lang="en-US" sz="1000">
              <a:solidFill>
                <a:schemeClr val="accent2"/>
              </a:solidFill>
              <a:latin typeface="Calibri" panose="020F0502020204030204" pitchFamily="34" charset="0"/>
            </a:endParaRPr>
          </a:p>
        </p:txBody>
      </p:sp>
      <p:sp>
        <p:nvSpPr>
          <p:cNvPr id="178" name="OTLSHAPE_SLT_fb9477852f564dd288995dc68c2232c4_TextPercentage" hidden="1"/>
          <p:cNvSpPr txBox="1"/>
          <p:nvPr>
            <p:custDataLst>
              <p:tags r:id="rId32"/>
            </p:custDataLst>
          </p:nvPr>
        </p:nvSpPr>
        <p:spPr>
          <a:xfrm>
            <a:off x="12700" y="-79633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EEECE1"/>
              </a:solidFill>
              <a:latin typeface="Calibri" panose="020F0502020204030204" pitchFamily="34" charset="0"/>
            </a:endParaRPr>
          </a:p>
        </p:txBody>
      </p:sp>
      <p:sp>
        <p:nvSpPr>
          <p:cNvPr id="179" name="OTLSHAPE_SLT_fb9477852f564dd288995dc68c2232c4_StartDate" hidden="1"/>
          <p:cNvSpPr txBox="1"/>
          <p:nvPr>
            <p:custDataLst>
              <p:tags r:id="rId33"/>
            </p:custDataLst>
          </p:nvPr>
        </p:nvSpPr>
        <p:spPr>
          <a:xfrm>
            <a:off x="12700" y="74255"/>
            <a:ext cx="0" cy="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endParaRPr lang="en-US" sz="1000">
              <a:solidFill>
                <a:schemeClr val="dk2"/>
              </a:solidFill>
              <a:latin typeface="Calibri" panose="020F0502020204030204" pitchFamily="34" charset="0"/>
            </a:endParaRPr>
          </a:p>
        </p:txBody>
      </p:sp>
      <p:sp>
        <p:nvSpPr>
          <p:cNvPr id="180" name="OTLSHAPE_SLT_fb9477852f564dd288995dc68c2232c4_EndDate" hidden="1"/>
          <p:cNvSpPr txBox="1"/>
          <p:nvPr>
            <p:custDataLst>
              <p:tags r:id="rId34"/>
            </p:custDataLst>
          </p:nvPr>
        </p:nvSpPr>
        <p:spPr>
          <a:xfrm>
            <a:off x="12700" y="74255"/>
            <a:ext cx="0" cy="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endParaRPr lang="en-US" sz="1000">
              <a:solidFill>
                <a:schemeClr val="dk2"/>
              </a:solidFill>
              <a:latin typeface="Calibri" panose="020F0502020204030204" pitchFamily="34" charset="0"/>
            </a:endParaRPr>
          </a:p>
        </p:txBody>
      </p:sp>
      <p:sp>
        <p:nvSpPr>
          <p:cNvPr id="181" name="OTLSHAPE_SLT_fb9477852f564dd288995dc68c2232c4_JoinedDate" hidden="1"/>
          <p:cNvSpPr txBox="1"/>
          <p:nvPr>
            <p:custDataLst>
              <p:tags r:id="rId35"/>
            </p:custDataLst>
          </p:nvPr>
        </p:nvSpPr>
        <p:spPr>
          <a:xfrm>
            <a:off x="774216" y="4023922"/>
            <a:ext cx="762000" cy="46166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000" spc="-6" smtClean="0">
                <a:solidFill>
                  <a:schemeClr val="dk2"/>
                </a:solidFill>
                <a:latin typeface="Calibri" panose="020F0502020204030204" pitchFamily="34" charset="0"/>
              </a:rPr>
              <a:t>Nov 4 - Nov 30</a:t>
            </a:r>
            <a:endParaRPr lang="en-US" sz="1000" spc="-6">
              <a:solidFill>
                <a:schemeClr val="dk2"/>
              </a:solidFill>
              <a:latin typeface="Calibri" panose="020F0502020204030204" pitchFamily="34" charset="0"/>
            </a:endParaRPr>
          </a:p>
        </p:txBody>
      </p:sp>
      <p:sp>
        <p:nvSpPr>
          <p:cNvPr id="185" name="OTLSHAPE_SLT_6b6ac406f26a4e428534cee21f4149b2_Duration" hidden="1"/>
          <p:cNvSpPr txBox="1"/>
          <p:nvPr>
            <p:custDataLst>
              <p:tags r:id="rId36"/>
            </p:custDataLst>
          </p:nvPr>
        </p:nvSpPr>
        <p:spPr>
          <a:xfrm>
            <a:off x="12700" y="-299253"/>
            <a:ext cx="520700" cy="307777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000" smtClean="0">
                <a:solidFill>
                  <a:schemeClr val="accent2"/>
                </a:solidFill>
                <a:latin typeface="Calibri" panose="020F0502020204030204" pitchFamily="34" charset="0"/>
              </a:rPr>
              <a:t>107.4 wks</a:t>
            </a:r>
            <a:endParaRPr lang="en-US" sz="1000">
              <a:solidFill>
                <a:schemeClr val="accent2"/>
              </a:solidFill>
              <a:latin typeface="Calibri" panose="020F0502020204030204" pitchFamily="34" charset="0"/>
            </a:endParaRPr>
          </a:p>
        </p:txBody>
      </p:sp>
      <p:sp>
        <p:nvSpPr>
          <p:cNvPr id="186" name="OTLSHAPE_SLT_6b6ac406f26a4e428534cee21f4149b2_TextPercentage" hidden="1"/>
          <p:cNvSpPr txBox="1"/>
          <p:nvPr>
            <p:custDataLst>
              <p:tags r:id="rId37"/>
            </p:custDataLst>
          </p:nvPr>
        </p:nvSpPr>
        <p:spPr>
          <a:xfrm>
            <a:off x="12700" y="-79633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EEECE1"/>
              </a:solidFill>
              <a:latin typeface="Calibri" panose="020F0502020204030204" pitchFamily="34" charset="0"/>
            </a:endParaRPr>
          </a:p>
        </p:txBody>
      </p:sp>
      <p:sp>
        <p:nvSpPr>
          <p:cNvPr id="187" name="OTLSHAPE_SLT_6b6ac406f26a4e428534cee21f4149b2_StartDate" hidden="1"/>
          <p:cNvSpPr txBox="1"/>
          <p:nvPr>
            <p:custDataLst>
              <p:tags r:id="rId38"/>
            </p:custDataLst>
          </p:nvPr>
        </p:nvSpPr>
        <p:spPr>
          <a:xfrm>
            <a:off x="12700" y="74255"/>
            <a:ext cx="0" cy="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endParaRPr lang="en-US" sz="1000">
              <a:solidFill>
                <a:schemeClr val="dk2"/>
              </a:solidFill>
              <a:latin typeface="Calibri" panose="020F0502020204030204" pitchFamily="34" charset="0"/>
            </a:endParaRPr>
          </a:p>
        </p:txBody>
      </p:sp>
      <p:sp>
        <p:nvSpPr>
          <p:cNvPr id="188" name="OTLSHAPE_SLT_6b6ac406f26a4e428534cee21f4149b2_EndDate" hidden="1"/>
          <p:cNvSpPr txBox="1"/>
          <p:nvPr>
            <p:custDataLst>
              <p:tags r:id="rId39"/>
            </p:custDataLst>
          </p:nvPr>
        </p:nvSpPr>
        <p:spPr>
          <a:xfrm>
            <a:off x="12700" y="74255"/>
            <a:ext cx="0" cy="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endParaRPr lang="en-US" sz="1000">
              <a:solidFill>
                <a:schemeClr val="dk2"/>
              </a:solidFill>
              <a:latin typeface="Calibri" panose="020F0502020204030204" pitchFamily="34" charset="0"/>
            </a:endParaRPr>
          </a:p>
        </p:txBody>
      </p:sp>
      <p:sp>
        <p:nvSpPr>
          <p:cNvPr id="189" name="OTLSHAPE_SLT_6b6ac406f26a4e428534cee21f4149b2_JoinedDate" hidden="1"/>
          <p:cNvSpPr txBox="1"/>
          <p:nvPr>
            <p:custDataLst>
              <p:tags r:id="rId40"/>
            </p:custDataLst>
          </p:nvPr>
        </p:nvSpPr>
        <p:spPr>
          <a:xfrm>
            <a:off x="782435" y="4232541"/>
            <a:ext cx="762000" cy="46166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000" spc="-6" smtClean="0">
                <a:solidFill>
                  <a:schemeClr val="dk2"/>
                </a:solidFill>
                <a:latin typeface="Calibri" panose="020F0502020204030204" pitchFamily="34" charset="0"/>
              </a:rPr>
              <a:t>Nov 5 - Nov 25</a:t>
            </a:r>
            <a:endParaRPr lang="en-US" sz="1000" spc="-6">
              <a:solidFill>
                <a:schemeClr val="dk2"/>
              </a:solidFill>
              <a:latin typeface="Calibri" panose="020F0502020204030204" pitchFamily="34" charset="0"/>
            </a:endParaRPr>
          </a:p>
        </p:txBody>
      </p:sp>
      <p:sp>
        <p:nvSpPr>
          <p:cNvPr id="196" name="OTLSHAPE_SLT_63b63ea3c2884b61ac2708dbd87dc681_Duration" hidden="1"/>
          <p:cNvSpPr txBox="1"/>
          <p:nvPr>
            <p:custDataLst>
              <p:tags r:id="rId41"/>
            </p:custDataLst>
          </p:nvPr>
        </p:nvSpPr>
        <p:spPr>
          <a:xfrm>
            <a:off x="12700" y="-299253"/>
            <a:ext cx="419100" cy="307777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000" smtClean="0">
                <a:solidFill>
                  <a:schemeClr val="accent2"/>
                </a:solidFill>
                <a:latin typeface="Calibri" panose="020F0502020204030204" pitchFamily="34" charset="0"/>
              </a:rPr>
              <a:t>134 wks</a:t>
            </a:r>
            <a:endParaRPr lang="en-US" sz="1000">
              <a:solidFill>
                <a:schemeClr val="accent2"/>
              </a:solidFill>
              <a:latin typeface="Calibri" panose="020F0502020204030204" pitchFamily="34" charset="0"/>
            </a:endParaRPr>
          </a:p>
        </p:txBody>
      </p:sp>
      <p:sp>
        <p:nvSpPr>
          <p:cNvPr id="197" name="OTLSHAPE_SLT_63b63ea3c2884b61ac2708dbd87dc681_TextPercentage" hidden="1"/>
          <p:cNvSpPr txBox="1"/>
          <p:nvPr>
            <p:custDataLst>
              <p:tags r:id="rId42"/>
            </p:custDataLst>
          </p:nvPr>
        </p:nvSpPr>
        <p:spPr>
          <a:xfrm>
            <a:off x="12700" y="-79633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EEECE1"/>
              </a:solidFill>
              <a:latin typeface="Calibri" panose="020F0502020204030204" pitchFamily="34" charset="0"/>
            </a:endParaRPr>
          </a:p>
        </p:txBody>
      </p:sp>
      <p:sp>
        <p:nvSpPr>
          <p:cNvPr id="198" name="OTLSHAPE_SLT_63b63ea3c2884b61ac2708dbd87dc681_StartDate" hidden="1"/>
          <p:cNvSpPr txBox="1"/>
          <p:nvPr>
            <p:custDataLst>
              <p:tags r:id="rId43"/>
            </p:custDataLst>
          </p:nvPr>
        </p:nvSpPr>
        <p:spPr>
          <a:xfrm>
            <a:off x="12700" y="74255"/>
            <a:ext cx="0" cy="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endParaRPr lang="en-US" sz="1000">
              <a:solidFill>
                <a:schemeClr val="dk2"/>
              </a:solidFill>
              <a:latin typeface="Calibri" panose="020F0502020204030204" pitchFamily="34" charset="0"/>
            </a:endParaRPr>
          </a:p>
        </p:txBody>
      </p:sp>
      <p:sp>
        <p:nvSpPr>
          <p:cNvPr id="199" name="OTLSHAPE_SLT_63b63ea3c2884b61ac2708dbd87dc681_EndDate" hidden="1"/>
          <p:cNvSpPr txBox="1"/>
          <p:nvPr>
            <p:custDataLst>
              <p:tags r:id="rId44"/>
            </p:custDataLst>
          </p:nvPr>
        </p:nvSpPr>
        <p:spPr>
          <a:xfrm>
            <a:off x="12700" y="74255"/>
            <a:ext cx="0" cy="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endParaRPr lang="en-US" sz="1000">
              <a:solidFill>
                <a:schemeClr val="dk2"/>
              </a:solidFill>
              <a:latin typeface="Calibri" panose="020F0502020204030204" pitchFamily="34" charset="0"/>
            </a:endParaRPr>
          </a:p>
        </p:txBody>
      </p:sp>
      <p:sp>
        <p:nvSpPr>
          <p:cNvPr id="200" name="OTLSHAPE_SLT_63b63ea3c2884b61ac2708dbd87dc681_JoinedDate" hidden="1"/>
          <p:cNvSpPr txBox="1"/>
          <p:nvPr>
            <p:custDataLst>
              <p:tags r:id="rId45"/>
            </p:custDataLst>
          </p:nvPr>
        </p:nvSpPr>
        <p:spPr>
          <a:xfrm>
            <a:off x="790653" y="4542759"/>
            <a:ext cx="673100" cy="46166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000" spc="-6" smtClean="0">
                <a:solidFill>
                  <a:schemeClr val="dk2"/>
                </a:solidFill>
                <a:latin typeface="Calibri" panose="020F0502020204030204" pitchFamily="34" charset="0"/>
              </a:rPr>
              <a:t>Nov 6 - Jun 1</a:t>
            </a:r>
            <a:endParaRPr lang="en-US" sz="1000" spc="-6">
              <a:solidFill>
                <a:schemeClr val="dk2"/>
              </a:solidFill>
              <a:latin typeface="Calibri" panose="020F0502020204030204" pitchFamily="34" charset="0"/>
            </a:endParaRPr>
          </a:p>
        </p:txBody>
      </p:sp>
      <p:sp>
        <p:nvSpPr>
          <p:cNvPr id="125" name="OTLSHAPE_SL_c0537aade76f44a588793f3f97f8a7b3_BackgroundRectangle"/>
          <p:cNvSpPr/>
          <p:nvPr>
            <p:custDataLst>
              <p:tags r:id="rId46"/>
            </p:custDataLst>
          </p:nvPr>
        </p:nvSpPr>
        <p:spPr>
          <a:xfrm>
            <a:off x="63500" y="2301559"/>
            <a:ext cx="11644376" cy="702533"/>
          </a:xfrm>
          <a:prstGeom prst="rect">
            <a:avLst/>
          </a:prstGeom>
          <a:solidFill>
            <a:schemeClr val="accent4">
              <a:alpha val="14902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OTLSHAPE_SL_1ad343dd829f4d7fadfa7f7e2fda4dc9_BackgroundRectangle"/>
          <p:cNvSpPr/>
          <p:nvPr>
            <p:custDataLst>
              <p:tags r:id="rId47"/>
            </p:custDataLst>
          </p:nvPr>
        </p:nvSpPr>
        <p:spPr>
          <a:xfrm>
            <a:off x="63500" y="3320612"/>
            <a:ext cx="11633200" cy="169277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100" b="1" spc="-4">
              <a:latin typeface="Calibri" panose="020F0502020204030204" pitchFamily="34" charset="0"/>
            </a:endParaRPr>
          </a:p>
        </p:txBody>
      </p:sp>
      <p:sp>
        <p:nvSpPr>
          <p:cNvPr id="153" name="OTLSHAPE_SL_9ec9bd684b02443786b46d3c400e7af8_BackgroundRectangle"/>
          <p:cNvSpPr/>
          <p:nvPr>
            <p:custDataLst>
              <p:tags r:id="rId48"/>
            </p:custDataLst>
          </p:nvPr>
        </p:nvSpPr>
        <p:spPr>
          <a:xfrm>
            <a:off x="63500" y="3787474"/>
            <a:ext cx="11633200" cy="1106425"/>
          </a:xfrm>
          <a:prstGeom prst="rect">
            <a:avLst/>
          </a:prstGeom>
          <a:solidFill>
            <a:schemeClr val="accent6">
              <a:alpha val="14902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2" name="OTLSHAPE_SL_16c77b896b2647d79f1bd597a86d34b9_BackgroundRectangle"/>
          <p:cNvSpPr/>
          <p:nvPr>
            <p:custDataLst>
              <p:tags r:id="rId49"/>
            </p:custDataLst>
          </p:nvPr>
        </p:nvSpPr>
        <p:spPr>
          <a:xfrm>
            <a:off x="134924" y="4994194"/>
            <a:ext cx="11604624" cy="1075400"/>
          </a:xfrm>
          <a:prstGeom prst="rect">
            <a:avLst/>
          </a:prstGeom>
          <a:solidFill>
            <a:schemeClr val="accent5">
              <a:alpha val="14902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spc="-24" dirty="0" smtClean="0">
                <a:solidFill>
                  <a:schemeClr val="dk1"/>
                </a:solidFill>
                <a:latin typeface="Calibri" panose="020F0502020204030204" pitchFamily="34" charset="0"/>
              </a:rPr>
              <a:t>n</a:t>
            </a:r>
            <a:endParaRPr lang="en-US" b="1" spc="-24" dirty="0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sp>
        <p:nvSpPr>
          <p:cNvPr id="191" name="OTLSHAPE_SL_894617b5145f4f979b32cda2211c74f2_BackgroundRectangle"/>
          <p:cNvSpPr/>
          <p:nvPr>
            <p:custDataLst>
              <p:tags r:id="rId50"/>
            </p:custDataLst>
          </p:nvPr>
        </p:nvSpPr>
        <p:spPr>
          <a:xfrm>
            <a:off x="63500" y="6173515"/>
            <a:ext cx="11644376" cy="598761"/>
          </a:xfrm>
          <a:prstGeom prst="rect">
            <a:avLst/>
          </a:prstGeom>
          <a:solidFill>
            <a:schemeClr val="accent4">
              <a:lumMod val="75000"/>
              <a:alpha val="14902"/>
            </a:schemeClr>
          </a:solid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" name="OTLSHAPE_TB_00000000000000000000000000000000_ScaleContainer"/>
          <p:cNvSpPr/>
          <p:nvPr>
            <p:custDataLst>
              <p:tags r:id="rId51"/>
            </p:custDataLst>
          </p:nvPr>
        </p:nvSpPr>
        <p:spPr>
          <a:xfrm>
            <a:off x="1293876" y="1645920"/>
            <a:ext cx="10414000" cy="381000"/>
          </a:xfrm>
          <a:prstGeom prst="rect">
            <a:avLst/>
          </a:prstGeom>
          <a:solidFill>
            <a:srgbClr val="404040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TLSHAPE_SL_c0537aade76f44a588793f3f97f8a7b3_HeaderRectangle"/>
          <p:cNvSpPr/>
          <p:nvPr>
            <p:custDataLst>
              <p:tags r:id="rId52"/>
            </p:custDataLst>
          </p:nvPr>
        </p:nvSpPr>
        <p:spPr>
          <a:xfrm>
            <a:off x="106363" y="2315848"/>
            <a:ext cx="1382877" cy="655988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OTLSHAPE_SL_1ad343dd829f4d7fadfa7f7e2fda4dc9_HeaderRectangle"/>
          <p:cNvSpPr/>
          <p:nvPr>
            <p:custDataLst>
              <p:tags r:id="rId53"/>
            </p:custDataLst>
          </p:nvPr>
        </p:nvSpPr>
        <p:spPr>
          <a:xfrm>
            <a:off x="63500" y="3115952"/>
            <a:ext cx="1430400" cy="537234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OTLSHAPE_SL_9ec9bd684b02443786b46d3c400e7af8_HeaderRectangle"/>
          <p:cNvSpPr/>
          <p:nvPr>
            <p:custDataLst>
              <p:tags r:id="rId54"/>
            </p:custDataLst>
          </p:nvPr>
        </p:nvSpPr>
        <p:spPr>
          <a:xfrm>
            <a:off x="63500" y="3787472"/>
            <a:ext cx="1458976" cy="1106425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OTLSHAPE_SL_16c77b896b2647d79f1bd597a86d34b9_HeaderRectangle"/>
          <p:cNvSpPr/>
          <p:nvPr>
            <p:custDataLst>
              <p:tags r:id="rId55"/>
            </p:custDataLst>
          </p:nvPr>
        </p:nvSpPr>
        <p:spPr>
          <a:xfrm>
            <a:off x="63500" y="4989304"/>
            <a:ext cx="1478772" cy="1063569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OTLSHAPE_SL_894617b5145f4f979b32cda2211c74f2_HeaderRectangle"/>
          <p:cNvSpPr/>
          <p:nvPr>
            <p:custDataLst>
              <p:tags r:id="rId56"/>
            </p:custDataLst>
          </p:nvPr>
        </p:nvSpPr>
        <p:spPr>
          <a:xfrm>
            <a:off x="63500" y="6159245"/>
            <a:ext cx="1458976" cy="589644"/>
          </a:xfrm>
          <a:prstGeom prst="rect">
            <a:avLst/>
          </a:prstGeom>
          <a:solidFill>
            <a:schemeClr val="accent4">
              <a:lumMod val="75000"/>
              <a:alpha val="49804"/>
            </a:schemeClr>
          </a:solid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8" name="OTLSHAPE_G_00000000000000000000000000000000_ShapeBelow0"/>
          <p:cNvCxnSpPr/>
          <p:nvPr>
            <p:custDataLst>
              <p:tags r:id="rId57"/>
            </p:custDataLst>
          </p:nvPr>
        </p:nvCxnSpPr>
        <p:spPr>
          <a:xfrm>
            <a:off x="2775294" y="2026920"/>
            <a:ext cx="0" cy="3368718"/>
          </a:xfrm>
          <a:prstGeom prst="line">
            <a:avLst/>
          </a:prstGeom>
          <a:ln w="9525" cap="flat" cmpd="sng" algn="ctr">
            <a:solidFill>
              <a:srgbClr val="737373">
                <a:alpha val="14902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OTLSHAPE_G_00000000000000000000000000000000_ShapeBelow1"/>
          <p:cNvCxnSpPr/>
          <p:nvPr>
            <p:custDataLst>
              <p:tags r:id="rId58"/>
            </p:custDataLst>
          </p:nvPr>
        </p:nvCxnSpPr>
        <p:spPr>
          <a:xfrm>
            <a:off x="4264852" y="2026920"/>
            <a:ext cx="0" cy="3368718"/>
          </a:xfrm>
          <a:prstGeom prst="line">
            <a:avLst/>
          </a:prstGeom>
          <a:ln w="9525" cap="flat" cmpd="sng" algn="ctr">
            <a:solidFill>
              <a:srgbClr val="737373">
                <a:alpha val="14902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OTLSHAPE_G_00000000000000000000000000000000_ShapeBelow2"/>
          <p:cNvCxnSpPr/>
          <p:nvPr>
            <p:custDataLst>
              <p:tags r:id="rId59"/>
            </p:custDataLst>
          </p:nvPr>
        </p:nvCxnSpPr>
        <p:spPr>
          <a:xfrm>
            <a:off x="5746270" y="2026920"/>
            <a:ext cx="0" cy="3368718"/>
          </a:xfrm>
          <a:prstGeom prst="line">
            <a:avLst/>
          </a:prstGeom>
          <a:ln w="9525" cap="flat" cmpd="sng" algn="ctr">
            <a:solidFill>
              <a:srgbClr val="737373">
                <a:alpha val="14902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OTLSHAPE_G_00000000000000000000000000000000_ShapeBelow3"/>
          <p:cNvCxnSpPr/>
          <p:nvPr>
            <p:custDataLst>
              <p:tags r:id="rId60"/>
            </p:custDataLst>
          </p:nvPr>
        </p:nvCxnSpPr>
        <p:spPr>
          <a:xfrm>
            <a:off x="7235827" y="2026920"/>
            <a:ext cx="0" cy="3368718"/>
          </a:xfrm>
          <a:prstGeom prst="line">
            <a:avLst/>
          </a:prstGeom>
          <a:ln w="9525" cap="flat" cmpd="sng" algn="ctr">
            <a:solidFill>
              <a:srgbClr val="737373">
                <a:alpha val="14902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OTLSHAPE_G_00000000000000000000000000000000_ShapeBelow4"/>
          <p:cNvCxnSpPr/>
          <p:nvPr>
            <p:custDataLst>
              <p:tags r:id="rId61"/>
            </p:custDataLst>
          </p:nvPr>
        </p:nvCxnSpPr>
        <p:spPr>
          <a:xfrm>
            <a:off x="8717245" y="2026920"/>
            <a:ext cx="0" cy="3368718"/>
          </a:xfrm>
          <a:prstGeom prst="line">
            <a:avLst/>
          </a:prstGeom>
          <a:ln w="9525" cap="flat" cmpd="sng" algn="ctr">
            <a:solidFill>
              <a:srgbClr val="737373">
                <a:alpha val="14902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OTLSHAPE_G_00000000000000000000000000000000_ShapeBelow5"/>
          <p:cNvCxnSpPr/>
          <p:nvPr>
            <p:custDataLst>
              <p:tags r:id="rId62"/>
            </p:custDataLst>
          </p:nvPr>
        </p:nvCxnSpPr>
        <p:spPr>
          <a:xfrm>
            <a:off x="10206803" y="2026920"/>
            <a:ext cx="0" cy="3368718"/>
          </a:xfrm>
          <a:prstGeom prst="line">
            <a:avLst/>
          </a:prstGeom>
          <a:ln w="9525" cap="flat" cmpd="sng" algn="ctr">
            <a:solidFill>
              <a:srgbClr val="737373">
                <a:alpha val="14902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0" name="OTLSHAPE_SLT_fdd8e095818a45f09f0ca1eb161c9a2d_Shape"/>
          <p:cNvSpPr/>
          <p:nvPr>
            <p:custDataLst>
              <p:tags r:id="rId63"/>
            </p:custDataLst>
          </p:nvPr>
        </p:nvSpPr>
        <p:spPr>
          <a:xfrm>
            <a:off x="1554344" y="2439671"/>
            <a:ext cx="10129177" cy="144000"/>
          </a:xfrm>
          <a:prstGeom prst="snip2DiagRect">
            <a:avLst>
              <a:gd name="adj1" fmla="val 100000"/>
              <a:gd name="adj2" fmla="val 16667"/>
            </a:avLst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OTLSHAPE_SLT_a5c7cbe51bc947ea96ebb6c238776b41_Shape"/>
          <p:cNvSpPr/>
          <p:nvPr>
            <p:custDataLst>
              <p:tags r:id="rId64"/>
            </p:custDataLst>
          </p:nvPr>
        </p:nvSpPr>
        <p:spPr>
          <a:xfrm>
            <a:off x="2774944" y="3182621"/>
            <a:ext cx="8908577" cy="144000"/>
          </a:xfrm>
          <a:prstGeom prst="snip2DiagRect">
            <a:avLst>
              <a:gd name="adj1" fmla="val 100000"/>
              <a:gd name="adj2" fmla="val 16667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OTLSHAPE_SLT_e52b7445fbea43ed892c02f1f5fa9b10_Shape"/>
          <p:cNvSpPr/>
          <p:nvPr>
            <p:custDataLst>
              <p:tags r:id="rId65"/>
            </p:custDataLst>
          </p:nvPr>
        </p:nvSpPr>
        <p:spPr>
          <a:xfrm>
            <a:off x="1615295" y="3825045"/>
            <a:ext cx="5616000" cy="144000"/>
          </a:xfrm>
          <a:prstGeom prst="snip2DiagRect">
            <a:avLst>
              <a:gd name="adj1" fmla="val 100000"/>
              <a:gd name="adj2" fmla="val 16667"/>
            </a:avLst>
          </a:prstGeom>
          <a:solidFill>
            <a:schemeClr val="accent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6" name="OTLSHAPE_SLT_9f5910def5644fafae2e1505d415a1ab_Shape"/>
          <p:cNvSpPr/>
          <p:nvPr>
            <p:custDataLst>
              <p:tags r:id="rId66"/>
            </p:custDataLst>
          </p:nvPr>
        </p:nvSpPr>
        <p:spPr>
          <a:xfrm>
            <a:off x="1562483" y="4114692"/>
            <a:ext cx="10116000" cy="144000"/>
          </a:xfrm>
          <a:prstGeom prst="snip2DiagRect">
            <a:avLst>
              <a:gd name="adj1" fmla="val 100000"/>
              <a:gd name="adj2" fmla="val 16667"/>
            </a:avLst>
          </a:prstGeom>
          <a:solidFill>
            <a:schemeClr val="accent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8" name="OTLSHAPE_SLT_fb9477852f564dd288995dc68c2232c4_Shape"/>
          <p:cNvSpPr/>
          <p:nvPr>
            <p:custDataLst>
              <p:tags r:id="rId67"/>
            </p:custDataLst>
          </p:nvPr>
        </p:nvSpPr>
        <p:spPr>
          <a:xfrm>
            <a:off x="1570624" y="5173486"/>
            <a:ext cx="2700000" cy="144000"/>
          </a:xfrm>
          <a:prstGeom prst="snip2DiagRect">
            <a:avLst>
              <a:gd name="adj1" fmla="val 100000"/>
              <a:gd name="adj2" fmla="val 16667"/>
            </a:avLst>
          </a:pr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0" name="OTLSHAPE_SLT_6b6ac406f26a4e428534cee21f4149b2_Shape"/>
          <p:cNvSpPr/>
          <p:nvPr>
            <p:custDataLst>
              <p:tags r:id="rId68"/>
            </p:custDataLst>
          </p:nvPr>
        </p:nvSpPr>
        <p:spPr>
          <a:xfrm>
            <a:off x="1578764" y="5409254"/>
            <a:ext cx="10117936" cy="144000"/>
          </a:xfrm>
          <a:prstGeom prst="snip2DiagRect">
            <a:avLst>
              <a:gd name="adj1" fmla="val 100000"/>
              <a:gd name="adj2" fmla="val 16667"/>
            </a:avLst>
          </a:pr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2" name="OTLSHAPE_SLT_63b63ea3c2884b61ac2708dbd87dc681_Shape"/>
          <p:cNvSpPr/>
          <p:nvPr>
            <p:custDataLst>
              <p:tags r:id="rId69"/>
            </p:custDataLst>
          </p:nvPr>
        </p:nvSpPr>
        <p:spPr>
          <a:xfrm>
            <a:off x="1551052" y="6206553"/>
            <a:ext cx="7645400" cy="144000"/>
          </a:xfrm>
          <a:prstGeom prst="snip2DiagRect">
            <a:avLst>
              <a:gd name="adj1" fmla="val 100000"/>
              <a:gd name="adj2" fmla="val 16667"/>
            </a:avLst>
          </a:prstGeom>
          <a:solidFill>
            <a:schemeClr val="accent4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" name="OTLSHAPE_TB_00000000000000000000000000000000_ElapsedTime"/>
          <p:cNvSpPr/>
          <p:nvPr>
            <p:custDataLst>
              <p:tags r:id="rId70"/>
            </p:custDataLst>
          </p:nvPr>
        </p:nvSpPr>
        <p:spPr>
          <a:xfrm>
            <a:off x="1293876" y="1950720"/>
            <a:ext cx="228600" cy="76200"/>
          </a:xfrm>
          <a:prstGeom prst="rect">
            <a:avLst/>
          </a:prstGeom>
          <a:solidFill>
            <a:srgbClr val="FF0000">
              <a:alpha val="74902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TLSHAPE_SL_c0537aade76f44a588793f3f97f8a7b3_Header"/>
          <p:cNvSpPr txBox="1"/>
          <p:nvPr>
            <p:custDataLst>
              <p:tags r:id="rId71"/>
            </p:custDataLst>
          </p:nvPr>
        </p:nvSpPr>
        <p:spPr>
          <a:xfrm>
            <a:off x="134924" y="2283465"/>
            <a:ext cx="1354315" cy="74422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/>
          <a:p>
            <a:pPr algn="ctr"/>
            <a:r>
              <a:rPr lang="en-US" sz="1200" b="1" dirty="0" smtClean="0">
                <a:solidFill>
                  <a:schemeClr val="lt1"/>
                </a:solidFill>
                <a:latin typeface="Calibri" panose="020F0502020204030204" pitchFamily="34" charset="0"/>
              </a:rPr>
              <a:t>I. OIC PLAN OF ACTION FOR STRATEGIC COMMODITIES</a:t>
            </a:r>
            <a:endParaRPr lang="en-US" sz="1200" b="1" dirty="0">
              <a:solidFill>
                <a:schemeClr val="lt1"/>
              </a:solidFill>
              <a:latin typeface="Calibri" panose="020F0502020204030204" pitchFamily="34" charset="0"/>
            </a:endParaRPr>
          </a:p>
        </p:txBody>
      </p:sp>
      <p:sp>
        <p:nvSpPr>
          <p:cNvPr id="144" name="OTLSHAPE_SL_1ad343dd829f4d7fadfa7f7e2fda4dc9_Header"/>
          <p:cNvSpPr txBox="1"/>
          <p:nvPr>
            <p:custDataLst>
              <p:tags r:id="rId72"/>
            </p:custDataLst>
          </p:nvPr>
        </p:nvSpPr>
        <p:spPr>
          <a:xfrm>
            <a:off x="63498" y="3148019"/>
            <a:ext cx="1430402" cy="55816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/>
          <a:p>
            <a:pPr algn="ctr"/>
            <a:r>
              <a:rPr lang="en-US" sz="1200" b="1" dirty="0" smtClean="0">
                <a:solidFill>
                  <a:schemeClr val="lt1"/>
                </a:solidFill>
                <a:latin typeface="Calibri" panose="020F0502020204030204" pitchFamily="34" charset="0"/>
              </a:rPr>
              <a:t>II. OIC FOOD SECURITY RESERVES</a:t>
            </a:r>
            <a:endParaRPr lang="en-US" sz="1200" b="1" dirty="0">
              <a:solidFill>
                <a:schemeClr val="lt1"/>
              </a:solidFill>
              <a:latin typeface="Calibri" panose="020F0502020204030204" pitchFamily="34" charset="0"/>
            </a:endParaRPr>
          </a:p>
        </p:txBody>
      </p:sp>
      <p:sp>
        <p:nvSpPr>
          <p:cNvPr id="155" name="OTLSHAPE_SL_9ec9bd684b02443786b46d3c400e7af8_Header"/>
          <p:cNvSpPr txBox="1"/>
          <p:nvPr>
            <p:custDataLst>
              <p:tags r:id="rId73"/>
            </p:custDataLst>
          </p:nvPr>
        </p:nvSpPr>
        <p:spPr>
          <a:xfrm>
            <a:off x="134936" y="3818391"/>
            <a:ext cx="1358964" cy="99634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/>
          <a:p>
            <a:pPr algn="ctr"/>
            <a:r>
              <a:rPr lang="en-US" sz="1200" b="1" dirty="0" smtClean="0">
                <a:solidFill>
                  <a:schemeClr val="lt1"/>
                </a:solidFill>
                <a:latin typeface="Calibri" panose="020F0502020204030204" pitchFamily="34" charset="0"/>
              </a:rPr>
              <a:t>III. OIC SCIENCE, TECHNOLOGY &amp; INNOVATION (STI) AGENDA 2026</a:t>
            </a:r>
            <a:endParaRPr lang="en-US" sz="1200" b="1" dirty="0">
              <a:solidFill>
                <a:schemeClr val="lt1"/>
              </a:solidFill>
              <a:latin typeface="Calibri" panose="020F0502020204030204" pitchFamily="34" charset="0"/>
            </a:endParaRPr>
          </a:p>
        </p:txBody>
      </p:sp>
      <p:sp>
        <p:nvSpPr>
          <p:cNvPr id="174" name="OTLSHAPE_SL_16c77b896b2647d79f1bd597a86d34b9_Header"/>
          <p:cNvSpPr txBox="1"/>
          <p:nvPr>
            <p:custDataLst>
              <p:tags r:id="rId74"/>
            </p:custDataLst>
          </p:nvPr>
        </p:nvSpPr>
        <p:spPr>
          <a:xfrm>
            <a:off x="34924" y="4954117"/>
            <a:ext cx="1458976" cy="111633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/>
          <a:p>
            <a:pPr algn="ctr"/>
            <a:r>
              <a:rPr lang="en-US" sz="1200" b="1" dirty="0" smtClean="0">
                <a:solidFill>
                  <a:schemeClr val="lt1"/>
                </a:solidFill>
                <a:latin typeface="Calibri" panose="020F0502020204030204" pitchFamily="34" charset="0"/>
              </a:rPr>
              <a:t>IV. PRIVATE SECTOR DRIVEN AGRO-FOOD TRADE AND INVESTMENT PROMOTION</a:t>
            </a:r>
            <a:endParaRPr lang="en-US" sz="1200" b="1" dirty="0">
              <a:solidFill>
                <a:schemeClr val="lt1"/>
              </a:solidFill>
              <a:latin typeface="Calibri" panose="020F0502020204030204" pitchFamily="34" charset="0"/>
            </a:endParaRPr>
          </a:p>
        </p:txBody>
      </p:sp>
      <p:sp>
        <p:nvSpPr>
          <p:cNvPr id="193" name="OTLSHAPE_SL_894617b5145f4f979b32cda2211c74f2_Header"/>
          <p:cNvSpPr txBox="1"/>
          <p:nvPr>
            <p:custDataLst>
              <p:tags r:id="rId75"/>
            </p:custDataLst>
          </p:nvPr>
        </p:nvSpPr>
        <p:spPr>
          <a:xfrm>
            <a:off x="92076" y="6034142"/>
            <a:ext cx="1230376" cy="82386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V. HUMANITARIAN PROGRAMS</a:t>
            </a:r>
            <a:endParaRPr lang="en-US" sz="1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8" name="OTLSHAPE_TB_00000000000000000000000000000000_TimescaleInterval1"/>
          <p:cNvSpPr txBox="1"/>
          <p:nvPr>
            <p:custDataLst>
              <p:tags r:id="rId76"/>
            </p:custDataLst>
          </p:nvPr>
        </p:nvSpPr>
        <p:spPr>
          <a:xfrm>
            <a:off x="1357376" y="1734820"/>
            <a:ext cx="211596" cy="203200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US" sz="1400" spc="-30" smtClean="0">
                <a:solidFill>
                  <a:schemeClr val="lt1"/>
                </a:solidFill>
                <a:latin typeface="Calibri" panose="020F0502020204030204" pitchFamily="34" charset="0"/>
              </a:rPr>
              <a:t>2020 Q4</a:t>
            </a:r>
            <a:endParaRPr lang="en-US" sz="1400" spc="-30" dirty="0">
              <a:solidFill>
                <a:schemeClr val="lt1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OTLSHAPE_TB_00000000000000000000000000000000_TimescaleInterval2"/>
          <p:cNvSpPr txBox="1"/>
          <p:nvPr>
            <p:custDataLst>
              <p:tags r:id="rId77"/>
            </p:custDataLst>
          </p:nvPr>
        </p:nvSpPr>
        <p:spPr>
          <a:xfrm>
            <a:off x="2838794" y="1734820"/>
            <a:ext cx="211596" cy="203200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US" sz="1400" spc="-30" smtClean="0">
                <a:solidFill>
                  <a:schemeClr val="lt1"/>
                </a:solidFill>
                <a:latin typeface="Calibri" panose="020F0502020204030204" pitchFamily="34" charset="0"/>
              </a:rPr>
              <a:t>2021 Q1</a:t>
            </a:r>
            <a:endParaRPr lang="en-US" sz="1400" spc="-30" dirty="0">
              <a:solidFill>
                <a:schemeClr val="lt1"/>
              </a:solidFill>
              <a:latin typeface="Calibri" panose="020F0502020204030204" pitchFamily="34" charset="0"/>
            </a:endParaRPr>
          </a:p>
        </p:txBody>
      </p:sp>
      <p:sp>
        <p:nvSpPr>
          <p:cNvPr id="12" name="OTLSHAPE_TB_00000000000000000000000000000000_TimescaleInterval3"/>
          <p:cNvSpPr txBox="1"/>
          <p:nvPr>
            <p:custDataLst>
              <p:tags r:id="rId78"/>
            </p:custDataLst>
          </p:nvPr>
        </p:nvSpPr>
        <p:spPr>
          <a:xfrm>
            <a:off x="4328352" y="1734820"/>
            <a:ext cx="211596" cy="203200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US" sz="1400" spc="-30" smtClean="0">
                <a:solidFill>
                  <a:schemeClr val="lt1"/>
                </a:solidFill>
                <a:latin typeface="Calibri" panose="020F0502020204030204" pitchFamily="34" charset="0"/>
              </a:rPr>
              <a:t>Q2</a:t>
            </a:r>
            <a:endParaRPr lang="en-US" sz="1400" spc="-30" dirty="0">
              <a:solidFill>
                <a:schemeClr val="lt1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OTLSHAPE_TB_00000000000000000000000000000000_TimescaleInterval4"/>
          <p:cNvSpPr txBox="1"/>
          <p:nvPr>
            <p:custDataLst>
              <p:tags r:id="rId79"/>
            </p:custDataLst>
          </p:nvPr>
        </p:nvSpPr>
        <p:spPr>
          <a:xfrm>
            <a:off x="5809770" y="1734820"/>
            <a:ext cx="211596" cy="203200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US" sz="1400" spc="-30" smtClean="0">
                <a:solidFill>
                  <a:schemeClr val="lt1"/>
                </a:solidFill>
                <a:latin typeface="Calibri" panose="020F0502020204030204" pitchFamily="34" charset="0"/>
              </a:rPr>
              <a:t>Q3</a:t>
            </a:r>
            <a:endParaRPr lang="en-US" sz="1400" spc="-30" dirty="0">
              <a:solidFill>
                <a:schemeClr val="lt1"/>
              </a:solidFill>
              <a:latin typeface="Calibri" panose="020F0502020204030204" pitchFamily="34" charset="0"/>
            </a:endParaRPr>
          </a:p>
        </p:txBody>
      </p:sp>
      <p:sp>
        <p:nvSpPr>
          <p:cNvPr id="16" name="OTLSHAPE_TB_00000000000000000000000000000000_TimescaleInterval5"/>
          <p:cNvSpPr txBox="1"/>
          <p:nvPr>
            <p:custDataLst>
              <p:tags r:id="rId80"/>
            </p:custDataLst>
          </p:nvPr>
        </p:nvSpPr>
        <p:spPr>
          <a:xfrm>
            <a:off x="7299328" y="1734820"/>
            <a:ext cx="211596" cy="203200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US" sz="1400" spc="-30" dirty="0" smtClean="0">
                <a:solidFill>
                  <a:schemeClr val="lt1"/>
                </a:solidFill>
                <a:latin typeface="Calibri" panose="020F0502020204030204" pitchFamily="34" charset="0"/>
              </a:rPr>
              <a:t>Q4</a:t>
            </a:r>
            <a:endParaRPr lang="en-US" sz="1400" spc="-30" dirty="0">
              <a:solidFill>
                <a:schemeClr val="lt1"/>
              </a:solidFill>
              <a:latin typeface="Calibri" panose="020F0502020204030204" pitchFamily="34" charset="0"/>
            </a:endParaRPr>
          </a:p>
        </p:txBody>
      </p:sp>
      <p:sp>
        <p:nvSpPr>
          <p:cNvPr id="28" name="OTLSHAPE_TB_00000000000000000000000000000000_TimescaleInterval6"/>
          <p:cNvSpPr txBox="1"/>
          <p:nvPr>
            <p:custDataLst>
              <p:tags r:id="rId81"/>
            </p:custDataLst>
          </p:nvPr>
        </p:nvSpPr>
        <p:spPr>
          <a:xfrm>
            <a:off x="8780746" y="1734820"/>
            <a:ext cx="211596" cy="203200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US" sz="1400" spc="-30" smtClean="0">
                <a:solidFill>
                  <a:schemeClr val="lt1"/>
                </a:solidFill>
                <a:latin typeface="Calibri" panose="020F0502020204030204" pitchFamily="34" charset="0"/>
              </a:rPr>
              <a:t>2022 Q1</a:t>
            </a:r>
            <a:endParaRPr lang="en-US" sz="1400" spc="-30" dirty="0">
              <a:solidFill>
                <a:schemeClr val="lt1"/>
              </a:solidFill>
              <a:latin typeface="Calibri" panose="020F0502020204030204" pitchFamily="34" charset="0"/>
            </a:endParaRPr>
          </a:p>
        </p:txBody>
      </p:sp>
      <p:sp>
        <p:nvSpPr>
          <p:cNvPr id="32" name="OTLSHAPE_TB_00000000000000000000000000000000_TimescaleInterval7"/>
          <p:cNvSpPr txBox="1"/>
          <p:nvPr>
            <p:custDataLst>
              <p:tags r:id="rId82"/>
            </p:custDataLst>
          </p:nvPr>
        </p:nvSpPr>
        <p:spPr>
          <a:xfrm>
            <a:off x="10270303" y="1734820"/>
            <a:ext cx="211596" cy="203200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US" sz="1400" spc="-30" smtClean="0">
                <a:solidFill>
                  <a:schemeClr val="lt1"/>
                </a:solidFill>
                <a:latin typeface="Calibri" panose="020F0502020204030204" pitchFamily="34" charset="0"/>
              </a:rPr>
              <a:t>Q2</a:t>
            </a:r>
            <a:endParaRPr lang="en-US" sz="1400" spc="-30" dirty="0">
              <a:solidFill>
                <a:schemeClr val="lt1"/>
              </a:solidFill>
              <a:latin typeface="Calibri" panose="020F0502020204030204" pitchFamily="34" charset="0"/>
            </a:endParaRPr>
          </a:p>
        </p:txBody>
      </p:sp>
      <p:sp>
        <p:nvSpPr>
          <p:cNvPr id="141" name="OTLSHAPE_SLT_fdd8e095818a45f09f0ca1eb161c9a2d_Title"/>
          <p:cNvSpPr txBox="1"/>
          <p:nvPr>
            <p:custDataLst>
              <p:tags r:id="rId83"/>
            </p:custDataLst>
          </p:nvPr>
        </p:nvSpPr>
        <p:spPr>
          <a:xfrm>
            <a:off x="1650838" y="2436761"/>
            <a:ext cx="4370527" cy="169277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en-US" sz="1100" b="1" spc="-4" dirty="0" smtClean="0">
                <a:solidFill>
                  <a:schemeClr val="dk1"/>
                </a:solidFill>
                <a:latin typeface="Calibri" panose="020F0502020204030204" pitchFamily="34" charset="0"/>
              </a:rPr>
              <a:t>Development of Strategic Commodities (1. Wheat, 2. </a:t>
            </a:r>
            <a:r>
              <a:rPr lang="en-US" sz="1100" b="1" spc="-4" dirty="0">
                <a:solidFill>
                  <a:schemeClr val="dk1"/>
                </a:solidFill>
                <a:latin typeface="Calibri" panose="020F0502020204030204" pitchFamily="34" charset="0"/>
              </a:rPr>
              <a:t>Rice </a:t>
            </a:r>
            <a:r>
              <a:rPr lang="en-US" sz="1100" b="1" spc="-4" dirty="0" smtClean="0">
                <a:solidFill>
                  <a:schemeClr val="dk1"/>
                </a:solidFill>
                <a:latin typeface="Calibri" panose="020F0502020204030204" pitchFamily="34" charset="0"/>
              </a:rPr>
              <a:t>and 3. Cassava )</a:t>
            </a:r>
            <a:endParaRPr lang="en-US" sz="1100" b="1" spc="-4" dirty="0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sp>
        <p:nvSpPr>
          <p:cNvPr id="152" name="OTLSHAPE_SLT_a5c7cbe51bc947ea96ebb6c238776b41_Title"/>
          <p:cNvSpPr txBox="1"/>
          <p:nvPr>
            <p:custDataLst>
              <p:tags r:id="rId84"/>
            </p:custDataLst>
          </p:nvPr>
        </p:nvSpPr>
        <p:spPr>
          <a:xfrm>
            <a:off x="2880954" y="3168331"/>
            <a:ext cx="1714500" cy="17051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en-US" sz="1100" b="1" spc="-4" dirty="0" smtClean="0">
                <a:solidFill>
                  <a:schemeClr val="lt1"/>
                </a:solidFill>
                <a:latin typeface="Calibri" panose="020F0502020204030204" pitchFamily="34" charset="0"/>
              </a:rPr>
              <a:t>4. OIC Food Security Reserves</a:t>
            </a:r>
            <a:endParaRPr lang="en-US" sz="1100" b="1" spc="-4" dirty="0">
              <a:solidFill>
                <a:schemeClr val="lt1"/>
              </a:solidFill>
              <a:latin typeface="Calibri" panose="020F0502020204030204" pitchFamily="34" charset="0"/>
            </a:endParaRPr>
          </a:p>
        </p:txBody>
      </p:sp>
      <p:sp>
        <p:nvSpPr>
          <p:cNvPr id="163" name="OTLSHAPE_SLT_e52b7445fbea43ed892c02f1f5fa9b10_Title"/>
          <p:cNvSpPr txBox="1"/>
          <p:nvPr>
            <p:custDataLst>
              <p:tags r:id="rId85"/>
            </p:custDataLst>
          </p:nvPr>
        </p:nvSpPr>
        <p:spPr>
          <a:xfrm>
            <a:off x="1723809" y="3822246"/>
            <a:ext cx="2324100" cy="17051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100" b="1" spc="-4" dirty="0" smtClean="0">
                <a:solidFill>
                  <a:schemeClr val="dk1"/>
                </a:solidFill>
                <a:latin typeface="Calibri" panose="020F0502020204030204" pitchFamily="34" charset="0"/>
              </a:rPr>
              <a:t>5. Development of National Gene </a:t>
            </a:r>
            <a:r>
              <a:rPr lang="en-US" sz="1100" b="1" spc="-4" dirty="0">
                <a:solidFill>
                  <a:schemeClr val="dk1"/>
                </a:solidFill>
                <a:latin typeface="Calibri" panose="020F0502020204030204" pitchFamily="34" charset="0"/>
              </a:rPr>
              <a:t>Banks</a:t>
            </a:r>
          </a:p>
        </p:txBody>
      </p:sp>
      <p:sp>
        <p:nvSpPr>
          <p:cNvPr id="171" name="OTLSHAPE_SLT_9f5910def5644fafae2e1505d415a1ab_Title"/>
          <p:cNvSpPr txBox="1"/>
          <p:nvPr>
            <p:custDataLst>
              <p:tags r:id="rId86"/>
            </p:custDataLst>
          </p:nvPr>
        </p:nvSpPr>
        <p:spPr>
          <a:xfrm>
            <a:off x="1691068" y="4102286"/>
            <a:ext cx="2540000" cy="17051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100" b="1" spc="-4" dirty="0" smtClean="0">
                <a:solidFill>
                  <a:schemeClr val="dk1"/>
                </a:solidFill>
                <a:latin typeface="Calibri" panose="020F0502020204030204" pitchFamily="34" charset="0"/>
              </a:rPr>
              <a:t>6. Food Safety and Halal Food Development</a:t>
            </a:r>
            <a:endParaRPr lang="en-US" sz="1100" b="1" spc="-4" dirty="0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sp>
        <p:nvSpPr>
          <p:cNvPr id="182" name="OTLSHAPE_SLT_fb9477852f564dd288995dc68c2232c4_Title"/>
          <p:cNvSpPr txBox="1"/>
          <p:nvPr>
            <p:custDataLst>
              <p:tags r:id="rId87"/>
            </p:custDataLst>
          </p:nvPr>
        </p:nvSpPr>
        <p:spPr>
          <a:xfrm>
            <a:off x="1598770" y="5162284"/>
            <a:ext cx="3683063" cy="33855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100" b="1" spc="-24" dirty="0" smtClean="0">
                <a:solidFill>
                  <a:schemeClr val="dk1"/>
                </a:solidFill>
                <a:latin typeface="Calibri" panose="020F0502020204030204" pitchFamily="34" charset="0"/>
              </a:rPr>
              <a:t>7. </a:t>
            </a:r>
            <a:r>
              <a:rPr lang="en-US" sz="1100" b="1" spc="-24" dirty="0" smtClean="0">
                <a:solidFill>
                  <a:schemeClr val="dk1"/>
                </a:solidFill>
                <a:latin typeface="Calibri" panose="020F0502020204030204" pitchFamily="34" charset="0"/>
              </a:rPr>
              <a:t>Islamic </a:t>
            </a:r>
            <a:r>
              <a:rPr lang="en-US" sz="1100" b="1" spc="-24" dirty="0">
                <a:solidFill>
                  <a:schemeClr val="dk1"/>
                </a:solidFill>
                <a:latin typeface="Calibri" panose="020F0502020204030204" pitchFamily="34" charset="0"/>
              </a:rPr>
              <a:t>Food Processing Association registration</a:t>
            </a:r>
          </a:p>
          <a:p>
            <a:endParaRPr lang="en-US" sz="1100" b="1" spc="-24" dirty="0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sp>
        <p:nvSpPr>
          <p:cNvPr id="190" name="OTLSHAPE_SLT_6b6ac406f26a4e428534cee21f4149b2_Title"/>
          <p:cNvSpPr txBox="1"/>
          <p:nvPr>
            <p:custDataLst>
              <p:tags r:id="rId88"/>
            </p:custDataLst>
          </p:nvPr>
        </p:nvSpPr>
        <p:spPr>
          <a:xfrm>
            <a:off x="1234587" y="5383671"/>
            <a:ext cx="2208581" cy="169277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r"/>
            <a:r>
              <a:rPr lang="en-US" sz="1100" b="1" dirty="0" smtClean="0">
                <a:solidFill>
                  <a:schemeClr val="dk1"/>
                </a:solidFill>
                <a:latin typeface="Calibri" panose="020F0502020204030204" pitchFamily="34" charset="0"/>
              </a:rPr>
              <a:t>8. IOFS Food Balance Database</a:t>
            </a:r>
            <a:endParaRPr lang="en-US" sz="1100" b="1" dirty="0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sp>
        <p:nvSpPr>
          <p:cNvPr id="201" name="OTLSHAPE_SLT_63b63ea3c2884b61ac2708dbd87dc681_Title"/>
          <p:cNvSpPr txBox="1"/>
          <p:nvPr>
            <p:custDataLst>
              <p:tags r:id="rId89"/>
            </p:custDataLst>
          </p:nvPr>
        </p:nvSpPr>
        <p:spPr>
          <a:xfrm>
            <a:off x="1699992" y="6196201"/>
            <a:ext cx="1244600" cy="17051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r"/>
            <a:r>
              <a:rPr lang="en-US" sz="1100" b="1" spc="-4" dirty="0" smtClean="0">
                <a:solidFill>
                  <a:schemeClr val="dk1"/>
                </a:solidFill>
                <a:latin typeface="Calibri" panose="020F0502020204030204" pitchFamily="34" charset="0"/>
              </a:rPr>
              <a:t>9. Flour for Humanity</a:t>
            </a:r>
            <a:endParaRPr lang="en-US" sz="1100" b="1" spc="-4" dirty="0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cxnSp>
        <p:nvCxnSpPr>
          <p:cNvPr id="204" name="OTLSHAPE_TB_00000000000000000000000000000000_Separator1"/>
          <p:cNvCxnSpPr/>
          <p:nvPr>
            <p:custDataLst>
              <p:tags r:id="rId90"/>
            </p:custDataLst>
          </p:nvPr>
        </p:nvCxnSpPr>
        <p:spPr>
          <a:xfrm>
            <a:off x="2565913" y="1734820"/>
            <a:ext cx="0" cy="203200"/>
          </a:xfrm>
          <a:prstGeom prst="line">
            <a:avLst/>
          </a:prstGeom>
          <a:ln w="9525" cap="flat" cmpd="sng" algn="ctr">
            <a:solidFill>
              <a:schemeClr val="lt1">
                <a:alpha val="29804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OTLSHAPE_TB_00000000000000000000000000000000_Separator2"/>
          <p:cNvCxnSpPr/>
          <p:nvPr>
            <p:custDataLst>
              <p:tags r:id="rId91"/>
            </p:custDataLst>
          </p:nvPr>
        </p:nvCxnSpPr>
        <p:spPr>
          <a:xfrm>
            <a:off x="4264852" y="1734820"/>
            <a:ext cx="0" cy="203200"/>
          </a:xfrm>
          <a:prstGeom prst="line">
            <a:avLst/>
          </a:prstGeom>
          <a:ln w="9525" cap="flat" cmpd="sng" algn="ctr">
            <a:solidFill>
              <a:schemeClr val="lt1">
                <a:alpha val="29804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OTLSHAPE_TB_00000000000000000000000000000000_Separator3"/>
          <p:cNvCxnSpPr/>
          <p:nvPr>
            <p:custDataLst>
              <p:tags r:id="rId92"/>
            </p:custDataLst>
          </p:nvPr>
        </p:nvCxnSpPr>
        <p:spPr>
          <a:xfrm>
            <a:off x="5746270" y="1734820"/>
            <a:ext cx="0" cy="203200"/>
          </a:xfrm>
          <a:prstGeom prst="line">
            <a:avLst/>
          </a:prstGeom>
          <a:ln w="9525" cap="flat" cmpd="sng" algn="ctr">
            <a:solidFill>
              <a:schemeClr val="lt1">
                <a:alpha val="29804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OTLSHAPE_TB_00000000000000000000000000000000_Separator4"/>
          <p:cNvCxnSpPr/>
          <p:nvPr>
            <p:custDataLst>
              <p:tags r:id="rId93"/>
            </p:custDataLst>
          </p:nvPr>
        </p:nvCxnSpPr>
        <p:spPr>
          <a:xfrm>
            <a:off x="7235827" y="1734820"/>
            <a:ext cx="0" cy="203200"/>
          </a:xfrm>
          <a:prstGeom prst="line">
            <a:avLst/>
          </a:prstGeom>
          <a:ln w="9525" cap="flat" cmpd="sng" algn="ctr">
            <a:solidFill>
              <a:schemeClr val="lt1">
                <a:alpha val="29804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OTLSHAPE_TB_00000000000000000000000000000000_Separator5"/>
          <p:cNvCxnSpPr/>
          <p:nvPr>
            <p:custDataLst>
              <p:tags r:id="rId94"/>
            </p:custDataLst>
          </p:nvPr>
        </p:nvCxnSpPr>
        <p:spPr>
          <a:xfrm>
            <a:off x="8717245" y="1734820"/>
            <a:ext cx="0" cy="203200"/>
          </a:xfrm>
          <a:prstGeom prst="line">
            <a:avLst/>
          </a:prstGeom>
          <a:ln w="9525" cap="flat" cmpd="sng" algn="ctr">
            <a:solidFill>
              <a:schemeClr val="lt1">
                <a:alpha val="29804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OTLSHAPE_TB_00000000000000000000000000000000_Separator6"/>
          <p:cNvCxnSpPr/>
          <p:nvPr>
            <p:custDataLst>
              <p:tags r:id="rId95"/>
            </p:custDataLst>
          </p:nvPr>
        </p:nvCxnSpPr>
        <p:spPr>
          <a:xfrm>
            <a:off x="10206803" y="1734820"/>
            <a:ext cx="0" cy="203200"/>
          </a:xfrm>
          <a:prstGeom prst="line">
            <a:avLst/>
          </a:prstGeom>
          <a:ln w="9525" cap="flat" cmpd="sng" algn="ctr">
            <a:solidFill>
              <a:schemeClr val="lt1">
                <a:alpha val="29804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4" name="OTLSHAPE_SLT_fdd8e095818a45f09f0ca1eb161c9a2d_Shape"/>
          <p:cNvSpPr/>
          <p:nvPr>
            <p:custDataLst>
              <p:tags r:id="rId96"/>
            </p:custDataLst>
          </p:nvPr>
        </p:nvSpPr>
        <p:spPr>
          <a:xfrm>
            <a:off x="4264853" y="2763526"/>
            <a:ext cx="4464000" cy="144000"/>
          </a:xfrm>
          <a:prstGeom prst="snip2DiagRect">
            <a:avLst>
              <a:gd name="adj1" fmla="val 100000"/>
              <a:gd name="adj2" fmla="val 16667"/>
            </a:avLst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b="1" spc="-4" dirty="0">
                <a:solidFill>
                  <a:schemeClr val="dk1"/>
                </a:solidFill>
                <a:latin typeface="Calibri" panose="020F0502020204030204" pitchFamily="34" charset="0"/>
              </a:rPr>
              <a:t>10. Development of Palm Oil</a:t>
            </a:r>
          </a:p>
        </p:txBody>
      </p:sp>
      <p:sp>
        <p:nvSpPr>
          <p:cNvPr id="275" name="OTLSHAPE_SLT_a5c7cbe51bc947ea96ebb6c238776b41_Shape"/>
          <p:cNvSpPr/>
          <p:nvPr>
            <p:custDataLst>
              <p:tags r:id="rId97"/>
            </p:custDataLst>
          </p:nvPr>
        </p:nvSpPr>
        <p:spPr>
          <a:xfrm>
            <a:off x="2800987" y="3465083"/>
            <a:ext cx="2988000" cy="144000"/>
          </a:xfrm>
          <a:prstGeom prst="snip2DiagRect">
            <a:avLst>
              <a:gd name="adj1" fmla="val 100000"/>
              <a:gd name="adj2" fmla="val 16667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b="1" dirty="0"/>
              <a:t>11. Grain </a:t>
            </a:r>
            <a:r>
              <a:rPr lang="en-US" sz="1100" b="1" dirty="0" smtClean="0"/>
              <a:t>Fund feasibility Study</a:t>
            </a:r>
            <a:endParaRPr lang="en-US" sz="1100" b="1" dirty="0"/>
          </a:p>
        </p:txBody>
      </p:sp>
      <p:sp>
        <p:nvSpPr>
          <p:cNvPr id="276" name="OTLSHAPE_SLT_9f5910def5644fafae2e1505d415a1ab_Shape"/>
          <p:cNvSpPr/>
          <p:nvPr>
            <p:custDataLst>
              <p:tags r:id="rId98"/>
            </p:custDataLst>
          </p:nvPr>
        </p:nvSpPr>
        <p:spPr>
          <a:xfrm>
            <a:off x="2800740" y="4395681"/>
            <a:ext cx="5890424" cy="142598"/>
          </a:xfrm>
          <a:prstGeom prst="snip2DiagRect">
            <a:avLst>
              <a:gd name="adj1" fmla="val 100000"/>
              <a:gd name="adj2" fmla="val 16667"/>
            </a:avLst>
          </a:prstGeom>
          <a:solidFill>
            <a:schemeClr val="accent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100" dirty="0"/>
          </a:p>
          <a:p>
            <a:pPr algn="ctr"/>
            <a:endParaRPr lang="en-US" sz="1100" dirty="0"/>
          </a:p>
        </p:txBody>
      </p:sp>
      <p:sp>
        <p:nvSpPr>
          <p:cNvPr id="277" name="OTLSHAPE_SLT_9f5910def5644fafae2e1505d415a1ab_Shape"/>
          <p:cNvSpPr/>
          <p:nvPr>
            <p:custDataLst>
              <p:tags r:id="rId99"/>
            </p:custDataLst>
          </p:nvPr>
        </p:nvSpPr>
        <p:spPr>
          <a:xfrm>
            <a:off x="6210707" y="4662382"/>
            <a:ext cx="5472000" cy="144000"/>
          </a:xfrm>
          <a:prstGeom prst="snip2DiagRect">
            <a:avLst>
              <a:gd name="adj1" fmla="val 100000"/>
              <a:gd name="adj2" fmla="val 16667"/>
            </a:avLst>
          </a:prstGeom>
          <a:solidFill>
            <a:schemeClr val="accent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8" name="OTLSHAPE_SLT_6b6ac406f26a4e428534cee21f4149b2_Shape"/>
          <p:cNvSpPr/>
          <p:nvPr>
            <p:custDataLst>
              <p:tags r:id="rId100"/>
            </p:custDataLst>
          </p:nvPr>
        </p:nvSpPr>
        <p:spPr>
          <a:xfrm>
            <a:off x="2888451" y="5633092"/>
            <a:ext cx="8784000" cy="144000"/>
          </a:xfrm>
          <a:prstGeom prst="snip2DiagRect">
            <a:avLst>
              <a:gd name="adj1" fmla="val 100000"/>
              <a:gd name="adj2" fmla="val 16667"/>
            </a:avLst>
          </a:pr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9" name="OTLSHAPE_SLT_6b6ac406f26a4e428534cee21f4149b2_Shape"/>
          <p:cNvSpPr/>
          <p:nvPr>
            <p:custDataLst>
              <p:tags r:id="rId101"/>
            </p:custDataLst>
          </p:nvPr>
        </p:nvSpPr>
        <p:spPr>
          <a:xfrm>
            <a:off x="2883686" y="5856931"/>
            <a:ext cx="5833559" cy="144000"/>
          </a:xfrm>
          <a:prstGeom prst="snip2DiagRect">
            <a:avLst>
              <a:gd name="adj1" fmla="val 100000"/>
              <a:gd name="adj2" fmla="val 16667"/>
            </a:avLst>
          </a:pr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0" name="OTLSHAPE_SLT_63b63ea3c2884b61ac2708dbd87dc681_Shape"/>
          <p:cNvSpPr/>
          <p:nvPr>
            <p:custDataLst>
              <p:tags r:id="rId102"/>
            </p:custDataLst>
          </p:nvPr>
        </p:nvSpPr>
        <p:spPr>
          <a:xfrm>
            <a:off x="2986288" y="6524355"/>
            <a:ext cx="2880000" cy="144000"/>
          </a:xfrm>
          <a:prstGeom prst="snip2DiagRect">
            <a:avLst>
              <a:gd name="adj1" fmla="val 100000"/>
              <a:gd name="adj2" fmla="val 16667"/>
            </a:avLst>
          </a:prstGeom>
          <a:solidFill>
            <a:schemeClr val="accent4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b="1" dirty="0">
                <a:solidFill>
                  <a:schemeClr val="tx1"/>
                </a:solidFill>
              </a:rPr>
              <a:t>16. </a:t>
            </a:r>
            <a:r>
              <a:rPr lang="en-US" sz="1100" b="1" dirty="0" smtClean="0">
                <a:solidFill>
                  <a:schemeClr val="tx1"/>
                </a:solidFill>
              </a:rPr>
              <a:t>Feasibility study </a:t>
            </a:r>
            <a:r>
              <a:rPr lang="en-US" sz="1100" b="1" dirty="0" err="1" smtClean="0">
                <a:solidFill>
                  <a:schemeClr val="tx1"/>
                </a:solidFill>
              </a:rPr>
              <a:t>Qurbani</a:t>
            </a:r>
            <a:r>
              <a:rPr lang="en-US" sz="1100" b="1" dirty="0" smtClean="0">
                <a:solidFill>
                  <a:schemeClr val="tx1"/>
                </a:solidFill>
              </a:rPr>
              <a:t> </a:t>
            </a:r>
            <a:r>
              <a:rPr lang="en-US" sz="1100" b="1" dirty="0">
                <a:solidFill>
                  <a:schemeClr val="tx1"/>
                </a:solidFill>
              </a:rPr>
              <a:t>Meat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284" name="OTLSHAPE_SLT_6b6ac406f26a4e428534cee21f4149b2_Title"/>
          <p:cNvSpPr txBox="1"/>
          <p:nvPr>
            <p:custDataLst>
              <p:tags r:id="rId103"/>
            </p:custDataLst>
          </p:nvPr>
        </p:nvSpPr>
        <p:spPr>
          <a:xfrm>
            <a:off x="2901469" y="4373231"/>
            <a:ext cx="3026553" cy="169277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100" b="1" dirty="0"/>
              <a:t>12. Transboundary Pest Control Management</a:t>
            </a:r>
            <a:endParaRPr lang="en-US" sz="1100" dirty="0"/>
          </a:p>
        </p:txBody>
      </p:sp>
      <p:sp>
        <p:nvSpPr>
          <p:cNvPr id="285" name="OTLSHAPE_SLT_6b6ac406f26a4e428534cee21f4149b2_Title"/>
          <p:cNvSpPr txBox="1"/>
          <p:nvPr>
            <p:custDataLst>
              <p:tags r:id="rId104"/>
            </p:custDataLst>
          </p:nvPr>
        </p:nvSpPr>
        <p:spPr>
          <a:xfrm>
            <a:off x="6287632" y="4650251"/>
            <a:ext cx="2208581" cy="169277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r"/>
            <a:r>
              <a:rPr lang="en-US" sz="1100" b="1" dirty="0"/>
              <a:t>13. Water Management in Agriculture</a:t>
            </a:r>
            <a:endParaRPr lang="en-US" sz="1100" b="1" dirty="0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sp>
        <p:nvSpPr>
          <p:cNvPr id="286" name="OTLSHAPE_SLT_6b6ac406f26a4e428534cee21f4149b2_Title"/>
          <p:cNvSpPr txBox="1"/>
          <p:nvPr>
            <p:custDataLst>
              <p:tags r:id="rId105"/>
            </p:custDataLst>
          </p:nvPr>
        </p:nvSpPr>
        <p:spPr>
          <a:xfrm>
            <a:off x="2775123" y="5608865"/>
            <a:ext cx="1917710" cy="33855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r"/>
            <a:r>
              <a:rPr lang="en-US" sz="1100" b="1" dirty="0"/>
              <a:t>14. Food Security Governance</a:t>
            </a:r>
            <a:endParaRPr lang="en-US" sz="1100" dirty="0"/>
          </a:p>
          <a:p>
            <a:pPr algn="r"/>
            <a:endParaRPr lang="en-US" sz="1100" b="1" dirty="0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sp>
        <p:nvSpPr>
          <p:cNvPr id="287" name="OTLSHAPE_SLT_6b6ac406f26a4e428534cee21f4149b2_Title"/>
          <p:cNvSpPr txBox="1"/>
          <p:nvPr>
            <p:custDataLst>
              <p:tags r:id="rId106"/>
            </p:custDataLst>
          </p:nvPr>
        </p:nvSpPr>
        <p:spPr>
          <a:xfrm>
            <a:off x="2986289" y="5846801"/>
            <a:ext cx="5730956" cy="14400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100" b="1" dirty="0"/>
              <a:t>15. National Food Sectors Development in </a:t>
            </a:r>
            <a:r>
              <a:rPr lang="en-US" sz="1100" b="1" dirty="0" smtClean="0"/>
              <a:t>Cooperation </a:t>
            </a:r>
            <a:r>
              <a:rPr lang="en-US" sz="1100" b="1" dirty="0"/>
              <a:t>with State Investment Agencies</a:t>
            </a:r>
            <a:endParaRPr lang="en-US" sz="1100" b="1" dirty="0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sp>
        <p:nvSpPr>
          <p:cNvPr id="300" name="OTLSHAPE_SLT_a5c7cbe51bc947ea96ebb6c238776b41_Shape"/>
          <p:cNvSpPr/>
          <p:nvPr>
            <p:custDataLst>
              <p:tags r:id="rId107"/>
            </p:custDataLst>
          </p:nvPr>
        </p:nvSpPr>
        <p:spPr>
          <a:xfrm>
            <a:off x="6623873" y="3454356"/>
            <a:ext cx="5040000" cy="144000"/>
          </a:xfrm>
          <a:prstGeom prst="snip2DiagRect">
            <a:avLst>
              <a:gd name="adj1" fmla="val 100000"/>
              <a:gd name="adj2" fmla="val 16667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b="1" dirty="0" smtClean="0"/>
              <a:t>Implementation of </a:t>
            </a:r>
            <a:r>
              <a:rPr lang="en-US" sz="1100" b="1" dirty="0" smtClean="0"/>
              <a:t>Grain </a:t>
            </a:r>
            <a:r>
              <a:rPr lang="en-US" sz="1100" b="1" dirty="0"/>
              <a:t>Fund</a:t>
            </a:r>
          </a:p>
        </p:txBody>
      </p:sp>
      <p:sp>
        <p:nvSpPr>
          <p:cNvPr id="146" name="OTLSHAPE_SLT_63b63ea3c2884b61ac2708dbd87dc681_Shape"/>
          <p:cNvSpPr/>
          <p:nvPr>
            <p:custDataLst>
              <p:tags r:id="rId108"/>
            </p:custDataLst>
          </p:nvPr>
        </p:nvSpPr>
        <p:spPr>
          <a:xfrm>
            <a:off x="5959164" y="6535086"/>
            <a:ext cx="5724000" cy="144000"/>
          </a:xfrm>
          <a:prstGeom prst="snip2DiagRect">
            <a:avLst>
              <a:gd name="adj1" fmla="val 100000"/>
              <a:gd name="adj2" fmla="val 16667"/>
            </a:avLst>
          </a:prstGeom>
          <a:solidFill>
            <a:schemeClr val="accent4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b="1" dirty="0">
                <a:solidFill>
                  <a:schemeClr val="tx1"/>
                </a:solidFill>
              </a:rPr>
              <a:t>Implementation</a:t>
            </a:r>
            <a:r>
              <a:rPr lang="en-US" sz="1100" b="1" dirty="0"/>
              <a:t> </a:t>
            </a:r>
            <a:r>
              <a:rPr lang="en-US" sz="1100" b="1" dirty="0" smtClean="0">
                <a:solidFill>
                  <a:schemeClr val="tx1"/>
                </a:solidFill>
              </a:rPr>
              <a:t> </a:t>
            </a:r>
            <a:r>
              <a:rPr lang="en-US" sz="1100" b="1" dirty="0" err="1" smtClean="0">
                <a:solidFill>
                  <a:schemeClr val="tx1"/>
                </a:solidFill>
              </a:rPr>
              <a:t>Qurbani</a:t>
            </a:r>
            <a:r>
              <a:rPr lang="en-US" sz="1100" b="1" dirty="0" smtClean="0">
                <a:solidFill>
                  <a:schemeClr val="tx1"/>
                </a:solidFill>
              </a:rPr>
              <a:t> </a:t>
            </a:r>
            <a:r>
              <a:rPr lang="en-US" sz="1100" b="1" dirty="0">
                <a:solidFill>
                  <a:schemeClr val="tx1"/>
                </a:solidFill>
              </a:rPr>
              <a:t>Meat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RM Pro" panose="00000400000000000000" pitchFamily="2" charset="0"/>
              </a:rPr>
              <a:t>STRATEGIC FRAMEWORK</a:t>
            </a:r>
            <a:r>
              <a:rPr lang="en-US" sz="3600" dirty="0">
                <a:solidFill>
                  <a:schemeClr val="accent6">
                    <a:lumMod val="75000"/>
                  </a:schemeClr>
                </a:solidFill>
                <a:latin typeface="RM Pro" panose="00000400000000000000" pitchFamily="2" charset="0"/>
              </a:rPr>
              <a:t/>
            </a:r>
            <a:br>
              <a:rPr lang="en-US" sz="3600" dirty="0">
                <a:solidFill>
                  <a:schemeClr val="accent6">
                    <a:lumMod val="75000"/>
                  </a:schemeClr>
                </a:solidFill>
                <a:latin typeface="RM Pro" panose="00000400000000000000" pitchFamily="2" charset="0"/>
              </a:rPr>
            </a:b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RM Pro" panose="00000400000000000000" pitchFamily="2" charset="0"/>
              </a:rPr>
              <a:t>IOFS PROGRAMS 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  <a:latin typeface="RM Pro" panose="00000400000000000000" pitchFamily="2" charset="0"/>
              </a:rPr>
              <a:t>PRIORITIES</a:t>
            </a:r>
            <a:r>
              <a:rPr lang="ar-JO" sz="3600" b="1" dirty="0" smtClean="0">
                <a:solidFill>
                  <a:schemeClr val="accent6">
                    <a:lumMod val="75000"/>
                  </a:schemeClr>
                </a:solidFill>
                <a:latin typeface="RM Pro" panose="00000400000000000000" pitchFamily="2" charset="0"/>
              </a:rPr>
              <a:t> 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  <a:latin typeface="RM Pro" panose="00000400000000000000" pitchFamily="2" charset="0"/>
              </a:rPr>
              <a:t>TIME FRAME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118" name="OTLSHAPE_SLT_6b6ac406f26a4e428534cee21f4149b2_Shape"/>
          <p:cNvSpPr/>
          <p:nvPr>
            <p:custDataLst>
              <p:tags r:id="rId109"/>
            </p:custDataLst>
          </p:nvPr>
        </p:nvSpPr>
        <p:spPr>
          <a:xfrm>
            <a:off x="5628236" y="5156837"/>
            <a:ext cx="6062510" cy="144000"/>
          </a:xfrm>
          <a:prstGeom prst="snip2DiagRect">
            <a:avLst>
              <a:gd name="adj1" fmla="val 100000"/>
              <a:gd name="adj2" fmla="val 16667"/>
            </a:avLst>
          </a:pr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spc="-24" dirty="0" smtClean="0">
                <a:solidFill>
                  <a:schemeClr val="dk1"/>
                </a:solidFill>
                <a:latin typeface="Calibri" panose="020F0502020204030204" pitchFamily="34" charset="0"/>
              </a:rPr>
              <a:t>Islamic </a:t>
            </a:r>
            <a:r>
              <a:rPr lang="en-US" sz="1200" b="1" spc="-24" dirty="0">
                <a:solidFill>
                  <a:schemeClr val="dk1"/>
                </a:solidFill>
                <a:latin typeface="Calibri" panose="020F0502020204030204" pitchFamily="34" charset="0"/>
              </a:rPr>
              <a:t>Food Processing </a:t>
            </a:r>
            <a:r>
              <a:rPr lang="en-US" sz="1200" b="1" spc="-24" dirty="0" smtClean="0">
                <a:solidFill>
                  <a:schemeClr val="dk1"/>
                </a:solidFill>
                <a:latin typeface="Calibri" panose="020F0502020204030204" pitchFamily="34" charset="0"/>
              </a:rPr>
              <a:t>Association</a:t>
            </a:r>
            <a:endParaRPr lang="en-US" sz="1200" b="1" spc="-24" dirty="0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sp>
        <p:nvSpPr>
          <p:cNvPr id="119" name="OTLSHAPE_SLT_a5c7cbe51bc947ea96ebb6c238776b41_Title"/>
          <p:cNvSpPr txBox="1"/>
          <p:nvPr>
            <p:custDataLst>
              <p:tags r:id="rId110"/>
            </p:custDataLst>
          </p:nvPr>
        </p:nvSpPr>
        <p:spPr>
          <a:xfrm>
            <a:off x="9048415" y="5821671"/>
            <a:ext cx="1714500" cy="169277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en-US" sz="1100" b="1" spc="-4" dirty="0" smtClean="0">
                <a:latin typeface="Calibri" panose="020F0502020204030204" pitchFamily="34" charset="0"/>
              </a:rPr>
              <a:t>Along with IFPA</a:t>
            </a:r>
            <a:endParaRPr lang="en-US" sz="1100" b="1" spc="-4" dirty="0">
              <a:latin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99867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ART_0" val="eyIkaWQiOiIxIiwiQ3VsdHVyZUluZm9OYW1lIjoiZW4tVVMiLCJTdHlsZU5hbWUiOm51bGwsIlZlcnNpb24iOnsiJGlkIjoiMiIsIlZlcnNpb24iOiIzLjMuMSIsIk9yaWdpbmFsQXNzZW1ibHlWZXJzaW9uIjoiNC4wNi4wMS4wMCIsIkVkaXRpb24iOiJGcmVlIiwiSXNQbHVzRWRpdGlvbiI6ZmFsc2UsIklzUHJvRWRpdGlvbiI6ZmFsc2V9LCJFZmZlY3QiOjAsIlN0eWxlIjp7IiRpZCI6IjMiLCJUaW1lYmFuZFN0eWxlIjp7IiRpZCI6IjQiLCJTY2FsZU1hcmtpbmciOjAsIlNoYXBlIjowLCJTaGFwZVN0eWxlIjp7IiRpZCI6IjUiLCJNYXJnaW4iOnsiJGlkIjoiNiIsIlRvcCI6MCwiTGVmdCI6MTIsIlJpZ2h0IjoxMiwiQm90dG9tIjowfSwiUGFkZGluZyI6eyIkaWQiOiI3IiwiVG9wIjo3LCJMZWZ0IjowLCJSaWdodCI6MCwiQm90dG9tIjo3fSwiQmFja2dyb3VuZCI6eyIkaWQiOiI4IiwiQ29sb3IiOnsiJGlkIjoiOSIsIkEiOjI1NSwiUiI6NjQsIkciOjY0LCJCIjo2NH19LCJJc1Zpc2libGUiOnRydWUsIldpZHRoIjo4NTguMCwiSGVpZ2h0IjozMC4wLCJCb3JkZXJTdHlsZSI6eyIkaWQiOiIxMCIsIkxpbmVDb2xvciI6eyIkaWQiOiIxMSIsIiR0eXBlIjoiTkxSRS5Db21tb24uRG9tLlNvbGlkQ29sb3JCcnVzaCwgTkxSRS5Db21tb24iLCJDb2xvciI6eyIkaWQiOiIxMiIsIkEiOjI1NSwiUiI6MjU1LCJHIjowLCJCIjowfX0sIkxpbmVXZWlnaHQiOjAuMCwiTGluZVR5cGUiOjAsIlBhcmVudFN0eWxlIjpudWxsfSwiUGFyZW50U3R5bGUiOm51bGx9LCJSaWdodEVuZENhcHNTdHlsZSI6eyIkaWQiOiIxMyIsIkZvbnRTZXR0aW5ncyI6eyIkaWQiOiIxNCIsIkZvbnRTaXplIjoxLCJGb250TmFtZSI6IkNhbGlicmkiLCJJc0JvbGQiOnRydWUsIklzSXRhbGljIjpmYWxzZSwiSXNVbmRlcmxpbmVkIjpmYWxzZSwiUGFyZW50U3R5bGUiOm51bGx9LCJBdXRvU2l6ZSI6MCwiRm9yZWdyb3VuZCI6eyIkaWQiOiIxNSIsIkNvbG9yIjp7IiRpZCI6IjE2IiwiQSI6MjU1LCJSIjoyMzcsIkciOjEyNSwiQiI6NDl9fSwiTWF4V2lkdGgiOiJJbmZpbml0eSIsIk1heEhlaWdodCI6IkluZmluaXR5IiwiU21hcnRGb3JlZ3JvdW5kSXNBY3RpdmUiOmZhbHNlLCJIb3Jpem9udGFsQWxpZ25tZW50IjowLCJWZXJ0aWNhbEFsaWdubWVudCI6MCwiU21hcnRGb3JlZ3JvdW5kIjpudWxsLCJCYWNrZ3JvdW5kRmlsbFR5cGUiOjAsIk1hcmdpbiI6eyIkaWQiOiIxNyIsIlRvcCI6MCwiTGVmdCI6MCwiUmlnaHQiOjI1LCJCb3R0b20iOjB9LCJQYWRkaW5nIjp7IiRpZCI6IjE4IiwiVG9wIjowLCJMZWZ0IjowLCJSaWdodCI6MCwiQm90dG9tIjowfSwiQmFja2dyb3VuZCI6eyIkaWQiOiIxOSIsIkNvbG9yIjp7IiRpZCI6IjIwIiwiQSI6ODksIlIiOjAsIkciOjAsIkIiOjB9fSwiSXNWaXNpYmxlIjpmYWxzZSwiV2lkdGgiOjAuMCwiSGVpZ2h0IjowLjAsIkJvcmRlclN0eWxlIjpudWxsLCJQYXJlbnRTdHlsZSI6bnVsbH0sIkxlZnRFbmRDYXBzU3R5bGUiOnsiJGlkIjoiMjEiLCJGb250U2V0dGluZ3MiOnsiJGlkIjoiMjIiLCJGb250U2l6ZSI6MzIsIkZvbnROYW1lIjoiQ2FsaWJyaSIsIklzQm9sZCI6dHJ1ZSwiSXNJdGFsaWMiOmZhbHNlLCJJc1VuZGVybGluZWQiOmZhbHNlLCJQYXJlbnRTdHlsZSI6bnVsbH0sIkF1dG9TaXplIjowLCJGb3JlZ3JvdW5kIjp7IiRpZCI6IjIzIiwiQ29sb3IiOnsiJGlkIjoiMjQiLCJBIjoyNTUsIlIiOjIzNywiRyI6MTI1LCJCIjo0OX19LCJNYXhXaWR0aCI6IkluZmluaXR5IiwiTWF4SGVpZ2h0IjoiSW5maW5pdHkiLCJTbWFydEZvcmVncm91bmRJc0FjdGl2ZSI6ZmFsc2UsIkhvcml6b250YWxBbGlnbm1lbnQiOjAsIlZlcnRpY2FsQWxpZ25tZW50IjowLCJTbWFydEZvcmVncm91bmQiOm51bGwsIkJhY2tncm91bmRGaWxsVHlwZSI6MCwiTWFyZ2luIjp7IiRpZCI6IjI1IiwiVG9wIjowLCJMZWZ0IjoyNSwiUmlnaHQiOjAsIkJvdHRvbSI6MH0sIlBhZGRpbmciOnsiJGlkIjoiMjYiLCJUb3AiOjAsIkxlZnQiOjAsIlJpZ2h0IjowLCJCb3R0b20iOjB9LCJCYWNrZ3JvdW5kIjp7IiRpZCI6IjI3IiwiQ29sb3IiOnsiJHJlZiI6IjIwIn19LCJJc1Zpc2libGUiOmZhbHNlLCJXaWR0aCI6MC4wLCJIZWlnaHQiOjAuMCwiQm9yZGVyU3R5bGUiOm51bGwsIlBhcmVudFN0eWxlIjpudWxsfSwiVG9kYXlUZXh0U3R5bGUiOnsiJGlkIjoiMjgiLCJGb250U2V0dGluZ3MiOnsiJGlkIjoiMjkiLCJGb250U2l6ZSI6MTIsIkZvbnROYW1lIjoiQ2FsaWJyaSIsIklzQm9sZCI6ZmFsc2UsIklzSXRhbGljIjpmYWxzZSwiSXNVbmRlcmxpbmVkIjpmYWxzZSwiUGFyZW50U3R5bGUiOm51bGx9LCJBdXRvU2l6ZSI6MCwiRm9yZWdyb3VuZCI6eyIkaWQiOiIzMCIsIkNvbG9yIjp7IiRpZCI6IjMxIiwiQSI6MjU1LCJSIjowLCJHIjowLCJCIjowfX0sIk1heFdpZHRoIjoyMDAuMCwiTWF4SGVpZ2h0IjoiSW5maW5pdHkiLCJTbWFydEZvcmVncm91bmRJc0FjdGl2ZSI6ZmFsc2UsIkhvcml6b250YWxBbGlnbm1lbnQiOjAsIlZlcnRpY2FsQWxpZ25tZW50IjowLCJTbWFydEZvcmVncm91bmQiOm51bGwsIkJhY2tncm91bmRGaWxsVHlwZSI6MCwiTWFyZ2luIjp7IiRpZCI6IjMyIiwiVG9wIjowLCJMZWZ0IjowLCJSaWdodCI6MCwiQm90dG9tIjowfSwiUGFkZGluZyI6eyIkaWQiOiIzMyIsIlRvcCI6MCwiTGVmdCI6MCwiUmlnaHQiOjAsIkJvdHRvbSI6MH0sIkJhY2tncm91bmQiOnsiJGlkIjoiMzQiLCJDb2xvciI6eyIkcmVmIjoiMjAifX0sIklzVmlzaWJsZSI6dHJ1ZSwiV2lkdGgiOjAuMCwiSGVpZ2h0IjowLjAsIkJvcmRlclN0eWxlIjpudWxsLCJQYXJlbnRTdHlsZSI6bnVsbH0sIlRvZGF5TWFya2VyU3R5bGUiOnsiJGlkIjoiMzUiLCJNYXJnaW4iOnsiJGlkIjoiMzYiLCJUb3AiOjAsIkxlZnQiOjAsIlJpZ2h0IjowLCJCb3R0b20iOjB9LCJQYWRkaW5nIjp7IiRpZCI6IjM3IiwiVG9wIjowLCJMZWZ0IjowLCJSaWdodCI6MCwiQm90dG9tIjowfSwiQmFja2dyb3VuZCI6eyIkaWQiOiIzOCIsIkNvbG9yIjp7IiRpZCI6IjM5IiwiQSI6MjU1LCJSIjoyNTUsIkciOjAsIkIiOjB9fSwiSXNWaXNpYmxlIjp0cnVlLCJXaWR0aCI6MC4wLCJIZWlnaHQiOjAuMCwiQm9yZGVyU3R5bGUiOm51bGwsIlBhcmVudFN0eWxlIjpudWxsfSwiU2NhbGVTdHlsZSI6eyIkaWQiOiI0MCIsIlNob3dTZWdtZW50U2VwYXJhdG9ycyI6dHJ1ZSwiU2VnbWVudFNlcGFyYXRvck9wYWNpdHkiOjMwLCJGb250U2V0dGluZ3MiOnsiJGlkIjoiNDEiLCJGb250U2l6ZSI6MTQsIkZvbnROYW1lIjoiQ2FsaWJyaSIsIklzQm9sZCI6ZmFsc2UsIklzSXRhbGljIjpmYWxzZSwiSXNVbmRlcmxpbmVkIjpmYWxzZSwiUGFyZW50U3R5bGUiOm51bGx9LCJBdXRvU2l6ZSI6MCwiRm9yZWdyb3VuZCI6eyIkaWQiOiI0MiIsIkNvbG9yIjp7IiRpZCI6IjQzIiwiQSI6MjU1LCJSIjoyNTUsIkciOjI1NSwiQiI6MjU1fX0sIk1heFdpZHRoIjoyMDAuMCwiTWF4SGVpZ2h0IjoiSW5maW5pdHkiLCJTbWFydEZvcmVncm91bmRJc0FjdGl2ZSI6ZmFsc2UsIkhvcml6b250YWxBbGlnbm1lbnQiOjAsIlZlcnRpY2FsQWxpZ25tZW50IjoxLCJTbWFydEZvcmVncm91bmQiOm51bGwsIkJhY2tncm91bmRGaWxsVHlwZSI6MCwiTWFyZ2luIjp7IiRpZCI6IjQ0IiwiVG9wIjowLCJMZWZ0Ijo1LCJSaWdodCI6MCwiQm90dG9tIjowfSwiUGFkZGluZyI6eyIkaWQiOiI0NSIsIlRvcCI6MCwiTGVmdCI6MCwiUmlnaHQiOjAsIkJvdHRvbSI6MH0sIkJhY2tncm91bmQiOnsiJGlkIjoiNDYiLCJDb2xvciI6eyIkcmVmIjoiMjAifX0sIklzVmlzaWJsZSI6dHJ1ZSwiV2lkdGgiOjAuMCwiSGVpZ2h0IjowLjAsIkJvcmRlclN0eWxlIjpudWxsLCJQYXJlbnRTdHlsZSI6bnVsbH0sIkVsYXBzZWRUaW1lQmFja2dyb3VuZCI6eyIkaWQiOiI0NyIsIkNvbG9yIjp7IiRpZCI6IjQ4IiwiQSI6MTkxLCJSIjoyNTUsIkciOjAsIkIiOjB9fSwiQXBwZW5kWWVhck9uWWVhckNoYW5nZSI6dHJ1ZSwiRWxhcHNlZFRpbWVGb3JtYXQiOjIsIlRvZGF5TWFya2VyUG9zaXRpb24iOjAsIlF1aWNrUG9zaXRpb24iOjMsIkFic29sdXRlUG9zaXRpb24iOjEyOS42LCJNYXJnaW4iOnsiJGlkIjoiNDkiLCJUb3AiOjAsIkxlZnQiOjEwLCJSaWdodCI6MTAsIkJvdHRvbSI6MH0sIlBhZGRpbmciOnsiJGlkIjoiNTAiLCJUb3AiOjAsIkxlZnQiOjAsIlJpZ2h0IjowLCJCb3R0b20iOjB9LCJCYWNrZ3JvdW5kIjp7IiRpZCI6IjUxIiwiQ29sb3IiOnsiJGlkIjoiNTIiLCJBIjoyNTUsIlIiOjQ3LCJHIjo1NCwiQiI6MTUzfX0sIklzVmlzaWJsZSI6dHJ1ZSwiV2lkdGgiOjAuMCwiSGVpZ2h0IjowLjAsIkJvcmRlclN0eWxlIjpudWxsLCJQYXJlbnRTdHlsZSI6bnVsbH0sIkRlZmF1bHRNaWxlc3RvbmVTdHlsZSI6eyIkaWQiOiI1MyIsIlNoYXBlIjowLCJDb25uZWN0b3JNYXJnaW4iOnsiJGlkIjoiNTQiLCJUb3AiOjAsIkxlZnQiOjIsIlJpZ2h0IjoyLCJCb3R0b20iOjB9LCJDb25uZWN0b3JTdHlsZSI6eyIkaWQiOiI1NSIsIkxpbmVDb2xvciI6eyIkaWQiOiI1NiIsIiR0eXBlIjoiTkxSRS5Db21tb24uRG9tLlNvbGlkQ29sb3JCcnVzaCwgTkxSRS5Db21tb24iLCJDb2xvciI6eyIkaWQiOiI1NyIsIkEiOjEyNywiUiI6NzksIkciOjEyOSwiQiI6MTg5fX0sIkxpbmVXZWlnaHQiOjEuMCwiTGluZVR5cGUiOjAsIlBhcmVudFN0eWxlIjpudWxsfSwiSXNCZWxvd1RpbWViYW5kIjpmYWxzZSwiUG9zaXRpb25PblRhc2siOjAsIkhpZGVEYXRlIjpmYWxzZSwiU2hhcGVTaXplIjoxLCJTcGFjaW5nIjoxLjAsIlBhZGRpbmciOnsiJGlkIjoiNTgiLCJUb3AiOjcsIkxlZnQiOjMsIlJpZ2h0IjowLCJCb3R0b20iOjJ9LCJTaGFwZVN0eWxlIjp7IiRpZCI6IjU5IiwiTWFyZ2luIjp7IiRpZCI6IjYwIiwiVG9wIjowLCJMZWZ0IjowLCJSaWdodCI6MCwiQm90dG9tIjowfSwiUGFkZGluZyI6eyIkaWQiOiI2MSIsIlRvcCI6MCwiTGVmdCI6MCwiUmlnaHQiOjAsIkJvdHRvbSI6MH0sIkJhY2tncm91bmQiOnsiJGlkIjoiNjIiLCJDb2xvciI6eyIkaWQiOiI2MyIsIkEiOjI1NSwiUiI6MCwiRyI6MTE0LCJCIjoxODh9fSwiSXNWaXNpYmxlIjp0cnVlLCJXaWR0aCI6MTguMCwiSGVpZ2h0IjoyMC4wLCJCb3JkZXJTdHlsZSI6eyIkaWQiOiI2NCIsIkxpbmVDb2xvciI6eyIkaWQiOiI2NSIsIiR0eXBlIjoiTkxSRS5Db21tb24uRG9tLlNvbGlkQ29sb3JCcnVzaCwgTkxSRS5Db21tb24iLCJDb2xvciI6eyIkaWQiOiI2NiIsIkEiOjI1NSwiUiI6MjU1LCJHIjowLCJCIjowfX0sIkxpbmVXZWlnaHQiOjAuMCwiTGluZVR5cGUiOjAsIlBhcmVudFN0eWxlIjpudWxsfSwiUGFyZW50U3R5bGUiOm51bGx9LCJUaXRsZVN0eWxlIjp7IiRpZCI6IjY3IiwiRm9udFNldHRpbmdzIjp7IiRpZCI6IjY4IiwiRm9udFNpemUiOjExLCJGb250TmFtZSI6IkNhbGlicmkiLCJJc0JvbGQiOnRydWUsIklzSXRhbGljIjpmYWxzZSwiSXNVbmRlcmxpbmVkIjpmYWxzZSwiUGFyZW50U3R5bGUiOm51bGx9LCJBdXRvU2l6ZSI6MCwiRm9yZWdyb3VuZCI6eyIkaWQiOiI2OSIsIkNvbG9yIjp7IiRpZCI6IjcwIiwiQSI6MjU1LCJSIjowLCJHIjowLCJCIjowfX0sIk1heFdpZHRoIjoyMDAuMCwiTWF4SGVpZ2h0IjoiSW5maW5pdHkiLCJTbWFydEZvcmVncm91bmRJc0FjdGl2ZSI6ZmFsc2UsIkhvcml6b250YWxBbGlnbm1lbnQiOjEsIlZlcnRpY2FsQWxpZ25tZW50IjowLCJTbWFydEZvcmVncm91bmQiOm51bGwsIkJhY2tncm91bmRGaWxsVHlwZSI6MCwiTWFyZ2luIjp7IiRpZCI6IjcxIiwiVG9wIjowLCJMZWZ0IjowLCJSaWdodCI6MCwiQm90dG9tIjowfSwiUGFkZGluZyI6eyIkaWQiOiI3MiIsIlRvcCI6MCwiTGVmdCI6MCwiUmlnaHQiOjAsIkJvdHRvbSI6MH0sIkJhY2tncm91bmQiOnsiJGlkIjoiNzMiLCJDb2xvciI6eyIkcmVmIjoiMjAifX0sIklzVmlzaWJsZSI6dHJ1ZSwiV2lkdGgiOjAuMCwiSGVpZ2h0IjowLjAsIkJvcmRlclN0eWxlIjpudWxsLCJQYXJlbnRTdHlsZSI6bnVsbH0sIkRhdGVTdHlsZSI6eyIkaWQiOiI3NCIsIkZvbnRTZXR0aW5ncyI6eyIkaWQiOiI3NSIsIkZvbnRTaXplIjoxMCwiRm9udE5hbWUiOiJDYWxpYnJpIiwiSXNCb2xkIjpmYWxzZSwiSXNJdGFsaWMiOmZhbHNlLCJJc1VuZGVybGluZWQiOmZhbHNlLCJQYXJlbnRTdHlsZSI6bnVsbH0sIkF1dG9TaXplIjowLCJGb3JlZ3JvdW5kIjp7IiRpZCI6Ijc2IiwiQ29sb3IiOnsiJGlkIjoiNzciLCJBIjoyNTUsIlIiOjY4LCJHIjo4NCwiQiI6MTA2fX0sIk1heFdpZHRoIjoyMDAuMCwiTWF4SGVpZ2h0IjoiSW5maW5pdHkiLCJTbWFydEZvcmVncm91bmRJc0FjdGl2ZSI6ZmFsc2UsIkhvcml6b250YWxBbGlnbm1lbnQiOjAsIlZlcnRpY2FsQWxpZ25tZW50IjowLCJTbWFydEZvcmVncm91bmQiOm51bGwsIkJhY2tncm91bmRGaWxsVHlwZSI6MCwiTWFyZ2luIjp7IiRpZCI6Ijc4IiwiVG9wIjowLCJMZWZ0IjowLCJSaWdodCI6MCwiQm90dG9tIjowfSwiUGFkZGluZyI6eyIkaWQiOiI3OSIsIlRvcCI6MCwiTGVmdCI6MCwiUmlnaHQiOjAsIkJvdHRvbSI6MH0sIkJhY2tncm91bmQiOnsiJGlkIjoiODAiLCJDb2xvciI6eyIkcmVmIjoiMjAifX0sIklzVmlzaWJsZSI6ZmFsc2UsIldpZHRoIjowLjAsIkhlaWdodCI6MC4wLCJCb3JkZXJTdHlsZSI6bnVsbCwiUGFyZW50U3R5bGUiOm51bGx9LCJEYXRlRm9ybWF0Ijp7IiRpZCI6IjgxIiwiRm9ybWF0U3RyaW5nIjoiTU1NIGQiLCJTZXBhcmF0b3IiOiIvIiwiVXNlSW50ZXJuYXRpb25hbERhdGVGb3JtYXQiOmZhbHNlLCJEYXRlSXNWaXNpYmxlIjp0cnVlLCJUaW1lSXNWaXNpYmxlIjpmYWxzZSwiSG91ckRpZ2l0cyI6MSwiQW1QbURlc2lnbmF0b3IiOjIsIlRyaW0wME1pbnV0ZXMiOmZhbHNlLCJMYXN0S25vd25WaXNpYmlsaXR5U3RhdGUiOm51bGx9LCJXZWVrTnVtYmVyaW5nIjp7IiRpZCI6IjgyIiwiRm9ybWF0IjowLCJJc1Zpc2libGUiOmZhbHNlLCJMYXN0S25vd25WaXNpYmlsaXR5U3RhdGUiOmZhbHNlfSwiSXNWaXNpYmxlIjp0cnVlLCJQYXJlbnRTdHlsZSI6bnVsbH0sIkRlZmF1bHRUYXNrU3R5bGUiOnsiJGlkIjoiODMiLCJTaGFwZSI6NywiU2hhcGVUaGlja25lc3MiOjAsIkR1cmF0aW9uRm9ybWF0Ijo1LCJJbmNsdWRlTm9uV29ya2luZ0RheXNJbkR1cmF0aW9uIjpmYWxzZSwiUGVyY2VudGFnZUNvbXBsZXRlU3R5bGUiOnsiJGlkIjoiODQiLCJGb250U2V0dGluZ3MiOnsiJGlkIjoiODUiLCJGb250U2l6ZSI6MTAsIkZvbnROYW1lIjoiQ2FsaWJyaSIsIklzQm9sZCI6ZmFsc2UsIklzSXRhbGljIjpmYWxzZSwiSXNVbmRlcmxpbmVkIjpmYWxzZSwiUGFyZW50U3R5bGUiOm51bGx9LCJBdXRvU2l6ZSI6MCwiRm9yZWdyb3VuZCI6eyIkaWQiOiI4NiIsIkNvbG9yIjp7IiRpZCI6Ijg3IiwiQSI6MjU1LCJSIjoyMzgsIkciOjIzNiwiQiI6MjI1fX0sIk1heFdpZHRoIjoyMDAuMCwiTWF4SGVpZ2h0IjoiSW5maW5pdHkiLCJTbWFydEZvcmVncm91bmRJc0FjdGl2ZSI6ZmFsc2UsIkhvcml6b250YWxBbGlnbm1lbnQiOjEsIlZlcnRpY2FsQWxpZ25tZW50IjowLCJTbWFydEZvcmVncm91bmQiOm51bGwsIkJhY2tncm91bmRGaWxsVHlwZSI6MCwiTWFyZ2luIjp7IiRpZCI6Ijg4IiwiVG9wIjowLCJMZWZ0IjowLCJSaWdodCI6MCwiQm90dG9tIjowfSwiUGFkZGluZyI6eyIkaWQiOiI4OSIsIlRvcCI6MCwiTGVmdCI6MCwiUmlnaHQiOjAsIkJvdHRvbSI6MH0sIkJhY2tncm91bmQiOnsiJGlkIjoiOTAiLCJDb2xvciI6eyIkcmVmIjoiMjAifX0sIklzVmlzaWJsZSI6dHJ1ZSwiV2lkdGgiOjAuMCwiSGVpZ2h0IjowLjAsIkJvcmRlclN0eWxlIjpudWxsLCJQYXJlbnRTdHlsZSI6bnVsbH0sIkR1cmF0aW9uU3R5bGUiOnsiJGlkIjoiOTEiLCJGb250U2V0dGluZ3MiOnsiJGlkIjoiOTIiLCJGb250U2l6ZSI6MTAsIkZvbnROYW1lIjoiQ2FsaWJyaSIsIklzQm9sZCI6ZmFsc2UsIklzSXRhbGljIjpmYWxzZSwiSXNVbmRlcmxpbmVkIjpmYWxzZSwiUGFyZW50U3R5bGUiOm51bGx9LCJBdXRvU2l6ZSI6MCwiRm9yZWdyb3VuZCI6eyIkaWQiOiI5MyIsIkNvbG9yIjp7IiRpZCI6Ijk0IiwiQSI6MjU1LCJSIjoyMzcsIkciOjEyNSwiQiI6NDl9fSwiTWF4V2lkdGgiOjIwMC4wLCJNYXhIZWlnaHQiOiJJbmZpbml0eSIsIlNtYXJ0Rm9yZWdyb3VuZElzQWN0aXZlIjpmYWxzZSwiSG9yaXpvbnRhbEFsaWdubWVudCI6MCwiVmVydGljYWxBbGlnbm1lbnQiOjAsIlNtYXJ0Rm9yZWdyb3VuZCI6bnVsbCwiQmFja2dyb3VuZEZpbGxUeXBlIjowLCJNYXJnaW4iOnsiJGlkIjoiOTUiLCJUb3AiOjAsIkxlZnQiOjAsIlJpZ2h0IjowLCJCb3R0b20iOjB9LCJQYWRkaW5nIjp7IiRpZCI6Ijk2IiwiVG9wIjowLCJMZWZ0IjowLCJSaWdodCI6MCwiQm90dG9tIjowfSwiQmFja2dyb3VuZCI6eyIkaWQiOiI5NyIsIkNvbG9yIjp7IiRyZWYiOiIyMCJ9fSwiSXNWaXNpYmxlIjp0cnVlLCJXaWR0aCI6MC4wLCJIZWlnaHQiOjAuMCwiQm9yZGVyU3R5bGUiOm51bGwsIlBhcmVudFN0eWxlIjpudWxsfSwiSG9yaXpvbnRhbENvbm5lY3RvclN0eWxlIjp7IiRpZCI6Ijk4IiwiTGluZUNvbG9yIjp7IiRpZCI6Ijk5IiwiJHR5cGUiOiJOTFJFLkNvbW1vbi5Eb20uU29saWRDb2xvckJydXNoLCBOTFJFLkNvbW1vbiIsIkNvbG9yIjp7IiRpZCI6IjEwMCIsIkEiOjI1NSwiUiI6MjA0LCJHIjoyMDQsIkIiOjIwNH19LCJMaW5lV2VpZ2h0IjoxLjAsIkxpbmVUeXBlIjowLCJQYXJlbnRTdHlsZSI6bnVsbH0sIlZlcnRpY2FsQ29ubmVjdG9yU3R5bGUiOnsiJGlkIjoiMTAxIiwiTGluZUNvbG9yIjp7IiRpZCI6IjEwMiIsIiR0eXBlIjoiTkxSRS5Db21tb24uRG9tLlNvbGlkQ29sb3JCcnVzaCwgTkxSRS5Db21tb24iLCJDb2xvciI6eyIkaWQiOiIxMDMiLCJBIjoyNTUsIlIiOjIwNCwiRyI6MjA0LCJCIjoyMDR9fSwiTGluZVdlaWdodCI6MC4wLCJMaW5lVHlwZSI6MCwiUGFyZW50U3R5bGUiOm51bGx9LCJNYXJnaW4iOm51bGwsIlN0YXJ0RGF0ZVBvc2l0aW9uIjo2LCJFbmREYXRlUG9zaXRpb24iOjYsIkRhdGVJc1Zpc2libGUiOmZhbHNlLCJUaXRsZVBvc2l0aW9uIjo1LCJEdXJhdGlvblBvc2l0aW9uIjo2LCJQZXJjZW50YWdlQ29tcGxldGVkUG9zaXRpb24iOjIsIlNwYWNpbmciOjMsIklzQmVsb3dUaW1lYmFuZCI6dHJ1ZSwiUGVyY2VudGFnZUNvbXBsZXRlU2hhcGVPcGFjaXR5IjozNSwiU2hhcGVTdHlsZSI6eyIkaWQiOiIxMDQiLCJNYXJnaW4iOnsiJGlkIjoiMTA1IiwiVG9wIjowLCJMZWZ0Ijo0LCJSaWdodCI6NCwiQm90dG9tIjowfSwiUGFkZGluZyI6eyIkaWQiOiIxMDYiLCJUb3AiOjAsIkxlZnQiOjAsIlJpZ2h0IjowLCJCb3R0b20iOjB9LCJCYWNrZ3JvdW5kIjp7IiRpZCI6IjEwNyIsIkNvbG9yIjp7IiRpZCI6IjEwOCIsIkEiOjI1NSwiUiI6MCwiRyI6MTE0LCJCIjoxODh9fSwiSXNWaXNpYmxlIjp0cnVlLCJXaWR0aCI6MC4wLCJIZWlnaHQiOjEwLjAsIkJvcmRlclN0eWxlIjp7IiRpZCI6IjEwOSIsIkxpbmVDb2xvciI6eyIkaWQiOiIxMTAiLCIkdHlwZSI6Ik5MUkUuQ29tbW9uLkRvbS5Tb2xpZENvbG9yQnJ1c2gsIE5MUkUuQ29tbW9uIiwiQ29sb3IiOnsiJGlkIjoiMTExIiwiQSI6MjU1LCJSIjoyNTUsIkciOjAsIkIiOjB9fSwiTGluZVdlaWdodCI6MC4wLCJMaW5lVHlwZSI6MCwiUGFyZW50U3R5bGUiOm51bGx9LCJQYXJlbnRTdHlsZSI6bnVsbH0sIlRpdGxlU3R5bGUiOnsiJGlkIjoiMTEyIiwiRm9udFNldHRpbmdzIjp7IiRpZCI6IjExMyIsIkZvbnRTaXplIjoxMSwiRm9udE5hbWUiOiJDYWxpYnJpIiwiSXNCb2xkIjp0cnVlLCJJc0l0YWxpYyI6ZmFsc2UsIklzVW5kZXJsaW5lZCI6ZmFsc2UsIlBhcmVudFN0eWxlIjpudWxsfSwiQXV0b1NpemUiOjAsIkZvcmVncm91bmQiOnsiJGlkIjoiMTE0IiwiQ29sb3IiOnsiJGlkIjoiMTE1IiwiQSI6MjU1LCJSIjowLCJHIjowLCJCIjowfX0sIk1heFdpZHRoIjo5NjAuMCwiTWF4SGVpZ2h0IjoiSW5maW5pdHkiLCJTbWFydEZvcmVncm91bmRJc0FjdGl2ZSI6ZmFsc2UsIkhvcml6b250YWxBbGlnbm1lbnQiOjAsIlZlcnRpY2FsQWxpZ25tZW50IjowLCJTbWFydEZvcmVncm91bmQiOm51bGwsIkJhY2tncm91bmRGaWxsVHlwZSI6MCwiTWFyZ2luIjp7IiRpZCI6IjExNiIsIlRvcCI6MCwiTGVmdCI6MCwiUmlnaHQiOjAsIkJvdHRvbSI6MH0sIlBhZGRpbmciOnsiJGlkIjoiMTE3IiwiVG9wIjowLCJMZWZ0IjowLCJSaWdodCI6MCwiQm90dG9tIjowfSwiQmFja2dyb3VuZCI6eyIkaWQiOiIxMTgiLCJDb2xvciI6eyIkcmVmIjoiMjAifX0sIklzVmlzaWJsZSI6dHJ1ZSwiV2lkdGgiOjAuMCwiSGVpZ2h0IjowLjAsIkJvcmRlclN0eWxlIjpudWxsLCJQYXJlbnRTdHlsZSI6bnVsbH0sIkRhdGVTdHlsZSI6eyIkaWQiOiIxMTkiLCJGb250U2V0dGluZ3MiOnsiJGlkIjoiMTIwIiwiRm9udFNpemUiOjEwLCJGb250TmFtZSI6IkNhbGlicmkiLCJJc0JvbGQiOmZhbHNlLCJJc0l0YWxpYyI6ZmFsc2UsIklzVW5kZXJsaW5lZCI6ZmFsc2UsIlBhcmVudFN0eWxlIjpudWxsfSwiQXV0b1NpemUiOjAsIkZvcmVncm91bmQiOnsiJGlkIjoiMTIxIiwiQ29sb3IiOnsiJGlkIjoiMTIyIiwiQSI6MjU1LCJSIjo2OCwiRyI6ODQsIkIiOjEwNn19LCJNYXhXaWR0aCI6MjAwLjAsIk1heEhlaWdodCI6IkluZmluaXR5IiwiU21hcnRGb3JlZ3JvdW5kSXNBY3RpdmUiOmZhbHNlLCJIb3Jpem9udGFsQWxpZ25tZW50IjowLCJWZXJ0aWNhbEFsaWdubWVudCI6MCwiU21hcnRGb3JlZ3JvdW5kIjpudWxsLCJCYWNrZ3JvdW5kRmlsbFR5cGUiOjAsIk1hcmdpbiI6eyIkaWQiOiIxMjMiLCJUb3AiOjAsIkxlZnQiOjAsIlJpZ2h0IjowLCJCb3R0b20iOjB9LCJQYWRkaW5nIjp7IiRpZCI6IjEyNCIsIlRvcCI6MCwiTGVmdCI6MCwiUmlnaHQiOjAsIkJvdHRvbSI6MH0sIkJhY2tncm91bmQiOnsiJGlkIjoiMTI1IiwiQ29sb3IiOnsiJHJlZiI6IjIwIn19LCJJc1Zpc2libGUiOnRydWUsIldpZHRoIjowLjAsIkhlaWdodCI6MC4wLCJCb3JkZXJTdHlsZSI6bnVsbCwiUGFyZW50U3R5bGUiOm51bGx9LCJEYXRlRm9ybWF0Ijp7IiRpZCI6IjEyNiIsIkZvcm1hdFN0cmluZyI6Ik1NTSBkIiwiU2VwYXJhdG9yIjoiLyIsIlVzZUludGVybmF0aW9uYWxEYXRlRm9ybWF0IjpmYWxzZSwiRGF0ZUlzVmlzaWJsZSI6dHJ1ZSwiVGltZUlzVmlzaWJsZSI6ZmFsc2UsIkhvdXJEaWdpdHMiOjEsIkFtUG1EZXNpZ25hdG9yIjoyLCJUcmltMDBNaW51dGVzIjpmYWxzZSwiTGFzdEtub3duVmlzaWJpbGl0eVN0YXRlIjpudWxsfSwiV2Vla051bWJlcmluZyI6eyIkaWQiOiIxMjciLCJGb3JtYXQiOjAsIklzVmlzaWJsZSI6ZmFsc2UsIkxhc3RLbm93blZpc2liaWxpdHlTdGF0ZSI6ZmFsc2V9LCJJc1Zpc2libGUiOnRydWUsIlBhcmVudFN0eWxlIjpudWxsLCJfZXhwbGljaXRseVNldCI6eyIkaWQiOiIxMjgiLCJTaGFwZVN0eWxlIjpmYWxzZSwiVGl0bGVTdHlsZSI6ZmFsc2UsIkRhdGVTdHlsZSI6ZmFsc2UsIkhvcml6b250YWxDb25uZWN0b3JTdHlsZSI6ZmFsc2UsIlZlcnRpY2FsQ29ubmVjdG9yU3R5bGUiOmZhbHNlLCJQZXJjZW50YWdlQ29tcGxldGVTaGFwZU9wYWNpdHkiOmZhbHNlLCJTaGFwZSI6ZmFsc2UsIlNoYXBlVGhpY2tuZXNzIjpmYWxzZSwiRHVyYXRpb25Gb3JtYXQiOmZhbHNlLCJJbmNsdWRlTm9uV29ya2luZ0RheXNJbkR1cmF0aW9uIjpmYWxzZSwiTWFyZ2luIjpmYWxzZSwiU3RhcnREYXRlUG9zaXRpb24iOmZhbHNlLCJFbmREYXRlUG9zaXRpb24iOmZhbHNlLCJUaXRsZVBvc2l0aW9uIjpmYWxzZSwiRHVyYXRpb25Qb3NpdGlvbiI6ZmFsc2UsIlBlcmNlbnRhZ2VDb21wbGV0ZWRQb3NpdGlvbiI6ZmFsc2UsIlNwYWNpbmciOmZhbHNlLCJJc0JlbG93VGltZWJhbmQiOmZhbHNlLCJEYXRlRm9ybWF0IjpmYWxzZSwiV2Vla051bWJlcmluZyI6ZmFsc2UsIklzVmlzaWJsZSI6ZmFsc2V9fSwiR3JpZGxpbmVQYW5lbFN0eWxlIjp7IiRpZCI6IjEyOSIsIkdyaWRsaW5lU3R5bGUiOnsiJGlkIjoiMTMwIiwiTGluZUNvbG9yIjp7IiRpZCI6IjEzMSIsIiR0eXBlIjoiTkxSRS5Db21tb24uRG9tLlNvbGlkQ29sb3JCcnVzaCwgTkxSRS5Db21tb24iLCJDb2xvciI6eyIkaWQiOiIxMzIiLCJBIjozOCwiUiI6MTE1LCJHIjoxMTUsIkIiOjExNX19LCJMaW5lV2VpZ2h0IjoxLjAsIkxpbmVUeXBlIjowLCJQYXJlbnRTdHlsZSI6bnVsbH0sIk1hcmdpbiI6eyIkaWQiOiIxMzMiLCJUb3AiOjAsIkxlZnQiOjAsIlJpZ2h0IjowLCJCb3R0b20iOjB9LCJQYWRkaW5nIjp7IiRpZCI6IjEzNCIsIlRvcCI6MCwiTGVmdCI6MCwiUmlnaHQiOjAsIkJvdHRvbSI6MH0sIkJhY2tncm91bmQiOm51bGwsIklzVmlzaWJsZSI6dHJ1ZSwiV2lkdGgiOjAuMCwiSGVpZ2h0IjowLjAsIkJvcmRlclN0eWxlIjp7IiRpZCI6IjEzNSIsIkxpbmVDb2xvciI6bnVsbCwiTGluZVdlaWdodCI6MC4wLCJMaW5lVHlwZSI6MCwiUGFyZW50U3R5bGUiOm51bGx9LCJQYXJlbnRTdHlsZSI6bnVsbH0sIlNob3dFbGFwc2VkVGltZUdyYWRpZW50U3R5bGUiOmZhbHNlLCJEZWZhdWx0U3dpbWxhbmVTdHlsZSI6eyIkaWQiOiIxMzYiLCJIZWFkZXJTdHlsZSI6eyIkaWQiOiIxMzciLCJUZXh0U3R5bGUiOnsiJGlkIjoiMTM4IiwiRm9udFNldHRpbmdzIjp7IiRpZCI6IjEzOSIsIkZvbnRTaXplIjoxMiwiRm9udE5hbWUiOiJDYWxpYnJpIiwiSXNCb2xkIjpmYWxzZSwiSXNJdGFsaWMiOmZhbHNlLCJJc1VuZGVybGluZWQiOmZhbHNlLCJQYXJlbnRTdHlsZSI6bnVsbH0sIkF1dG9TaXplIjowLCJGb3JlZ3JvdW5kIjp7IiRpZCI6IjE0MCIsIkNvbG9yIjp7IiRpZCI6IjE0MSIsIkEiOjI1NSwiUiI6MzIsIkciOjU2LCJCIjoxMDB9fSwiTWF4V2lkdGgiOjAuMCwiTWF4SGVpZ2h0IjowLjAsIlNtYXJ0Rm9yZWdyb3VuZElzQWN0aXZlIjpmYWxzZSwiSG9yaXpvbnRhbEFsaWdubWVudCI6MCwiVmVydGljYWxBbGlnbm1lbnQiOjAsIlNtYXJ0Rm9yZWdyb3VuZCI6bnVsbCwiQmFja2dyb3VuZEZpbGxUeXBlIjowLCJNYXJnaW4iOnsiJGlkIjoiMTQyIiwiVG9wIjowLCJMZWZ0IjowLCJSaWdodCI6MCwiQm90dG9tIjowfSwiUGFkZGluZyI6eyIkaWQiOiIxNDMiLCJUb3AiOjAsIkxlZnQiOjAsIlJpZ2h0IjowLCJCb3R0b20iOjB9LCJCYWNrZ3JvdW5kIjpudWxsLCJJc1Zpc2libGUiOmZhbHNlLCJXaWR0aCI6MC4wLCJIZWlnaHQiOjAuMCwiQm9yZGVyU3R5bGUiOm51bGwsIlBhcmVudFN0eWxlIjpudWxsfSwiUmVjdGFuZ2xlU3R5bGUiOnsiJGlkIjoiMTQ0IiwiTWFyZ2luIjp7IiRpZCI6IjE0NSIsIlRvcCI6MCwiTGVmdCI6MCwiUmlnaHQiOjAsIkJvdHRvbSI6MH0sIlBhZGRpbmciOnsiJGlkIjoiMTQ2IiwiVG9wIjowLCJMZWZ0IjowLCJSaWdodCI6MCwiQm90dG9tIjowfSwiQmFja2dyb3VuZCI6eyIkaWQiOiIxNDciLCJDb2xvciI6eyIkaWQiOiIxNDgiLCJBIjoxMjcsIlIiOjkxLCJHIjoxNTUsIkIiOjIxM319LCJJc1Zpc2libGUiOmZhbHNlLCJXaWR0aCI6MC4wLCJIZWlnaHQiOjAuMCwiQm9yZGVyU3R5bGUiOnsiJGlkIjoiMTQ5IiwiTGluZUNvbG9yIjp7IiRpZCI6IjE1MCIsIiR0eXBlIjoiTkxSRS5Db21tb24uRG9tLlNvbGlkQ29sb3JCcnVzaCwgTkxSRS5Db21tb24iLCJDb2xvciI6eyIkaWQiOiIxNTEiLCJBIjoyNTUsIlIiOjI1NSwiRyI6MCwiQiI6MH19LCJMaW5lV2VpZ2h0IjowLjAsIkxpbmVUeXBlIjowLCJQYXJlbnRTdHlsZSI6bnVsbH0sIlBhcmVudFN0eWxlIjpudWxsfSwiTWFyZ2luIjp7IiRpZCI6IjE1MiIsIlRvcCI6MCwiTGVmdCI6MCwiUmlnaHQiOjAsIkJvdHRvbSI6MH0sIlBhZGRpbmciOnsiJGlkIjoiMTUzIiwiVG9wIjowLCJMZWZ0IjowLCJSaWdodCI6MCwiQm90dG9tIjowfSwiQmFja2dyb3VuZCI6bnVsbCwiSXNWaXNpYmxlIjp0cnVlLCJXaWR0aCI6MC4wLCJIZWlnaHQiOjAuMCwiQm9yZGVyU3R5bGUiOm51bGwsIlBhcmVudFN0eWxlIjpudWxsfSwiQmFja2dyb3VuZFN0eWxlIjp7IiRpZCI6IjE1NCIsIk1hcmdpbiI6eyIkaWQiOiIxNTUiLCJUb3AiOjAsIkxlZnQiOjAsIlJpZ2h0IjowLCJCb3R0b20iOjB9LCJQYWRkaW5nIjp7IiRpZCI6IjE1NiIsIlRvcCI6MCwiTGVmdCI6MCwiUmlnaHQiOjAsIkJvdHRvbSI6MH0sIkJhY2tncm91bmQiOnsiJGlkIjoiMTU3IiwiQ29sb3IiOnsiJGlkIjoiMTU4IiwiQSI6MzgsIlIiOjkxLCJHIjoxNTUsIkIiOjIxM319LCJJc1Zpc2libGUiOnRydWUsIldpZHRoIjowLjAsIkhlaWdodCI6MC4wLCJCb3JkZXJTdHlsZSI6eyIkaWQiOiIxNTkiLCJMaW5lQ29sb3IiOnsiJGlkIjoiMTYwIiwiJHR5cGUiOiJOTFJFLkNvbW1vbi5Eb20uU29saWRDb2xvckJydXNoLCBOTFJFLkNvbW1vbiIsIkNvbG9yIjp7IiRpZCI6IjE2MSIsIkEiOjI1NSwiUiI6MjU1LCJHIjowLCJCIjowfX0sIkxpbmVXZWlnaHQiOjAuMCwiTGluZVR5cGUiOjAsIlBhcmVudFN0eWxlIjpudWxsfSwiUGFyZW50U3R5bGUiOm51bGx9LCJJc0Fib3ZlVGltZWJhbmQiOmZhbHNlLCJNYXJnaW4iOnsiJGlkIjoiMTYyIiwiVG9wIjowLCJMZWZ0IjowLCJSaWdodCI6MCwiQm90dG9tIjowfSwiUGFkZGluZyI6eyIkaWQiOiIxNjMiLCJUb3AiOjAsIkxlZnQiOjAsIlJpZ2h0IjowLCJCb3R0b20iOjB9LCJJc1Zpc2libGUiOnRydWUsIldpZHRoIjowLjAsIkhlaWdodCI6MC4wLCJCb3JkZXJTdHlsZSI6bnVsbCwiUGFyZW50U3R5bGUiOm51bGx9fSwiU2NhbGUiOnsiJGlkIjoiMTY0IiwiU3RhcnREYXRlIjoiMDAwMS0wMS0wMVQwMDowMDowMCIsIkVuZERhdGUiOiIyMDIzLTEyLTMxVDIzOjU5OjAwIiwiRm9ybWF0IjoiTU1NIiwiVHlwZSI6MywiQXV0b0RhdGVSYW5nZSI6dHJ1ZSwiV29ya2luZ0RheXMiOjMxLCJGaXNjYWxZZWFyIjp7IiRpZCI6IjE2NSIsIlN0YXJ0TW9udGgiOjEsIlVzZVN0YXJ0aW5nWWVhckZvck51bWJlcmluZyI6dHJ1ZSwiU2hvd0Zpc2NhbFllYXJMYWJlbCI6dHJ1ZX0sIlRvZGF5TWFya2VyVGV4dCI6IlRvZGF5IiwiQXV0b1NjYWxlVHlwZSI6ZmFsc2V9LCJNaWxlc3RvbmVzIjpbXSwiVGFza3MiOltdLCJTd2ltbGFuZXMiOlt7IiRpZCI6IjE2NiIsIklkIjoiYzA1MzdhYWQtZTc2Zi00NGE1LTg4NzktM2YzZjk3ZjhhN2IzIiwiSW5kZXgiOjAsIkhlYWRlclRleHQiOiJJLiBPSUMgUExBTiBPRiBBQ1RJT04gRk9SIFNUUkFURUdJQyBDT01NT0RJVElFUyIsIlN0eWxlIjp7IiRpZCI6IjE2NyIsIkhlYWRlclN0eWxlIjp7IiRpZCI6IjE2OCIsIlRleHRTdHlsZSI6eyIkaWQiOiIxNjkiLCJGb250U2V0dGluZ3MiOnsiJGlkIjoiMTcwIiwiRm9udFNpemUiOjEyLCJGb250TmFtZSI6IkNhbGlicmkiLCJJc0JvbGQiOnRydWUsIklzSXRhbGljIjpmYWxzZSwiSXNVbmRlcmxpbmVkIjpmYWxzZSwiUGFyZW50U3R5bGUiOm51bGx9LCJBdXRvU2l6ZSI6MCwiRm9yZWdyb3VuZCI6eyIkaWQiOiIxNzEiLCJDb2xvciI6eyIkaWQiOiIxNzIiLCJBIjoyNTUsIlIiOjI1NSwiRyI6MjU1LCJCIjoyNTV9fSwiTWF4V2lkdGgiOjAuMCwiTWF4SGVpZ2h0IjowLjAsIlNtYXJ0Rm9yZWdyb3VuZElzQWN0aXZlIjpmYWxzZSwiSG9yaXpvbnRhbEFsaWdubWVudCI6MCwiVmVydGljYWxBbGlnbm1lbnQiOjAsIlNtYXJ0Rm9yZWdyb3VuZCI6bnVsbCwiQmFja2dyb3VuZEZpbGxUeXBlIjowLCJNYXJnaW4iOnsiJHJlZiI6IjE0MiJ9LCJQYWRkaW5nIjp7IiRyZWYiOiIxNDMifSwiQmFja2dyb3VuZCI6bnVsbCwiSXNWaXNpYmxlIjpmYWxzZSwiV2lkdGgiOjAuMCwiSGVpZ2h0IjowLjAsIkJvcmRlclN0eWxlIjpudWxsLCJQYXJlbnRTdHlsZSI6bnVsbH0sIlJlY3RhbmdsZVN0eWxlIjp7IiRpZCI6IjE3MyIsIk1hcmdpbiI6eyIkcmVmIjoiMTQ1In0sIlBhZGRpbmciOnsiJHJlZiI6IjE0NiJ9LCJCYWNrZ3JvdW5kIjp7IiRpZCI6IjE3NCIsIkNvbG9yIjp7IiRpZCI6IjE3NSIsIkEiOjI1NSwiUiI6MjU1LCJHIjoxOTIsIkIiOjB9fSwiSXNWaXNpYmxlIjpmYWxzZSwiV2lkdGgiOjAuMCwiSGVpZ2h0IjowLjAsIkJvcmRlclN0eWxlIjp7IiRpZCI6IjE3NiIsIkxpbmVDb2xvciI6eyIkaWQiOiIxNzciLCIkdHlwZSI6Ik5MUkUuQ29tbW9uLkRvbS5Tb2xpZENvbG9yQnJ1c2gsIE5MUkUuQ29tbW9uIiwiQ29sb3IiOnsiJGlkIjoiMTc4IiwiQSI6MjU1LCJSIjoyMiwiRyI6MjgsIkIiOjM1fX0sIkxpbmVXZWlnaHQiOjAuMCwiTGluZVR5cGUiOjAsIlBhcmVudFN0eWxlIjpudWxsfSwiUGFyZW50U3R5bGUiOm51bGx9LCJNYXJnaW4iOnsiJHJlZiI6IjE1MiJ9LCJQYWRkaW5nIjp7IiRyZWYiOiIxNTMifSwiQmFja2dyb3VuZCI6bnVsbCwiSXNWaXNpYmxlIjp0cnVlLCJXaWR0aCI6MC4wLCJIZWlnaHQiOjAuMCwiQm9yZGVyU3R5bGUiOm51bGwsIlBhcmVudFN0eWxlIjpudWxsfSwiQmFja2dyb3VuZFN0eWxlIjp7IiRpZCI6IjE3OSIsIk1hcmdpbiI6eyIkcmVmIjoiMTU1In0sIlBhZGRpbmciOnsiJHJlZiI6IjE1NiJ9LCJCYWNrZ3JvdW5kIjp7IiRpZCI6IjE4MCIsIkNvbG9yIjp7IiRpZCI6IjE4MSIsIkEiOjM4LCJSIjoyNTUsIkciOjE5MiwiQiI6MH19LCJJc1Zpc2libGUiOnRydWUsIldpZHRoIjowLjAsIkhlaWdodCI6MC4wLCJCb3JkZXJTdHlsZSI6eyIkaWQiOiIxODIiLCJMaW5lQ29sb3IiOnsiJGlkIjoiMTgzIiwiJHR5cGUiOiJOTFJFLkNvbW1vbi5Eb20uU29saWRDb2xvckJydXNoLCBOTFJFLkNvbW1vbiIsIkNvbG9yIjp7IiRpZCI6IjE4NCIsIkEiOjI1NSwiUiI6MjIsIkciOjI4LCJCIjozNX19LCJMaW5lV2VpZ2h0IjowLjAsIkxpbmVUeXBlIjowLCJQYXJlbnRTdHlsZSI6bnVsbH0sIlBhcmVudFN0eWxlIjpudWxsfSwiSXNBYm92ZVRpbWViYW5kIjpmYWxzZSwiTWFyZ2luIjp7IiRyZWYiOiIxNjIifSwiUGFkZGluZyI6eyIkcmVmIjoiMTYzIn0sIklzVmlzaWJsZSI6dHJ1ZSwiV2lkdGgiOjAuMCwiSGVpZ2h0IjowLjAsIkJvcmRlclN0eWxlIjpudWxsLCJQYXJlbnRTdHlsZSI6bnVsbH0sIlRhc2tzIjpbeyIkaWQiOiIxODUiLCJfYXR0YWNoZWRNaWxlc3RvbmVzIjpbXSwiVGFza0RlZmluaXRpb24iOnsiJGlkIjoiMTg2IiwiR3JvdXBOYW1lIjpudWxsLCJTdGFydERhdGUiOiIyMDIwLTExLTAyVDAwOjAwOjAwWiIsIkVuZERhdGUiOiIyMDIyLTExLTMwVDIzOjU5OjAwWiIsIlBlcmNlbnRhZ2VDb21wbGV0ZSI6bnVsbCwiU3R5bGUiOnsiJGlkIjoiMTg3IiwiU2hhcGUiOjcsIlNoYXBlVGhpY2tuZXNzIjozLCJEdXJhdGlvbkZvcm1hdCI6MCwiSW5jbHVkZU5vbldvcmtpbmdEYXlzSW5EdXJhdGlvbiI6ZmFsc2UsIlBlcmNlbnRhZ2VDb21wbGV0ZVN0eWxlIjp7IiRpZCI6IjE4OCIsIkZvbnRTZXR0aW5ncyI6eyIkaWQiOiIxODkiLCJGb250U2l6ZSI6MTAsIkZvbnROYW1lIjoiQ2FsaWJyaSIsIklzQm9sZCI6dHJ1ZSwiSXNJdGFsaWMiOmZhbHNlLCJJc1VuZGVybGluZWQiOmZhbHNlLCJQYXJlbnRTdHlsZSI6bnVsbH0sIkF1dG9TaXplIjowLCJGb3JlZ3JvdW5kIjp7IiRpZCI6IjE5MCIsIkNvbG9yIjp7IiRpZCI6IjE5MSIsIkEiOjI1NSwiUiI6MTI3LCJHIjo5NiwiQiI6MH19LCJNYXhXaWR0aCI6MjAwLjAsIk1heEhlaWdodCI6IkluZmluaXR5IiwiU21hcnRGb3JlZ3JvdW5kSXNBY3RpdmUiOmZhbHNlLCJIb3Jpem9udGFsQWxpZ25tZW50IjowLCJWZXJ0aWNhbEFsaWdubWVudCI6MCwiU21hcnRGb3JlZ3JvdW5kIjpudWxsLCJCYWNrZ3JvdW5kRmlsbFR5cGUiOjAsIk1hcmdpbiI6eyIkaWQiOiIxOTIiLCJUb3AiOjAsIkxlZnQiOjAsIlJpZ2h0IjowLCJCb3R0b20iOjB9LCJQYWRkaW5nIjp7IiRpZCI6IjE5MyIsIlRvcCI6MCwiTGVmdCI6MCwiUmlnaHQiOjAsIkJvdHRvbSI6MH0sIkJhY2tncm91bmQiOnsiJGlkIjoiMTk0IiwiQ29sb3IiOnsiJGlkIjoiMTk1IiwiQSI6ODksIlIiOjAsIkciOjAsIkIiOjB9fSwiSXNWaXNpYmxlIjp0cnVlLCJXaWR0aCI6MC4wLCJIZWlnaHQiOjAuMCwiQm9yZGVyU3R5bGUiOnsiJGlkIjoiMTk2IiwiTGluZUNvbG9yIjpudWxsLCJMaW5lV2VpZ2h0IjowLjAsIkxpbmVUeXBlIjowLCJQYXJlbnRTdHlsZSI6bnVsbH0sIlBhcmVudFN0eWxlIjpudWxsfSwiRHVyYXRpb25TdHlsZSI6eyIkaWQiOiIxOTciLCJGb250U2V0dGluZ3MiOnsiJGlkIjoiMTk4IiwiRm9udFNpemUiOjEwLCJGb250TmFtZSI6IkNhbGlicmkiLCJJc0JvbGQiOmZhbHNlLCJJc0l0YWxpYyI6ZmFsc2UsIklzVW5kZXJsaW5lZCI6ZmFsc2UsIlBhcmVudFN0eWxlIjpudWxsfSwiQXV0b1NpemUiOjAsIkZvcmVncm91bmQiOnsiJGlkIjoiMTk5IiwiQ29sb3IiOnsiJGlkIjoiMjAwIiwiQSI6MjU1LCJSIjoyMzcsIkciOjEyNSwiQiI6NDl9fSwiTWF4V2lkdGgiOjIwMC4wLCJNYXhIZWlnaHQiOiJJbmZpbml0eSIsIlNtYXJ0Rm9yZWdyb3VuZElzQWN0aXZlIjpmYWxzZSwiSG9yaXpvbnRhbEFsaWdubWVudCI6MCwiVmVydGljYWxBbGlnbm1lbnQiOjAsIlNtYXJ0Rm9yZWdyb3VuZCI6bnVsbCwiQmFja2dyb3VuZEZpbGxUeXBlIjowLCJNYXJnaW4iOnsiJGlkIjoiMjAxIiwiVG9wIjowLCJMZWZ0IjowLCJSaWdodCI6MCwiQm90dG9tIjowfSwiUGFkZGluZyI6eyIkaWQiOiIyMDIiLCJUb3AiOjAsIkxlZnQiOjAsIlJpZ2h0IjowLCJCb3R0b20iOjB9LCJCYWNrZ3JvdW5kIjp7IiRpZCI6IjIwMyIsIkNvbG9yIjp7IiRyZWYiOiIxOTUifX0sIklzVmlzaWJsZSI6dHJ1ZSwiV2lkdGgiOjAuMCwiSGVpZ2h0IjowLjAsIkJvcmRlclN0eWxlIjp7IiRpZCI6IjIwNCIsIkxpbmVDb2xvciI6bnVsbCwiTGluZVdlaWdodCI6MC4wLCJMaW5lVHlwZSI6MCwiUGFyZW50U3R5bGUiOm51bGx9LCJQYXJlbnRTdHlsZSI6bnVsbH0sIkhvcml6b250YWxDb25uZWN0b3JTdHlsZSI6eyIkaWQiOiIyMDUiLCJMaW5lQ29sb3IiOnsiJGlkIjoiMjA2IiwiJHR5cGUiOiJOTFJFLkNvbW1vbi5Eb20uU29saWRDb2xvckJydXNoLCBOTFJFLkNvbW1vbiIsIkNvbG9yIjp7IiRpZCI6IjIwNyIsIkEiOjI1NSwiUiI6MjA0LCJHIjoyMDQsIkIiOjIwNH19LCJMaW5lV2VpZ2h0IjoxLjAsIkxpbmVUeXBlIjowLCJQYXJlbnRTdHlsZSI6bnVsbH0sIlZlcnRpY2FsQ29ubmVjdG9yU3R5bGUiOnsiJGlkIjoiMjA4IiwiTGluZUNvbG9yIjp7IiRpZCI6IjIwOSIsIiR0eXBlIjoiTkxSRS5Db21tb24uRG9tLlNvbGlkQ29sb3JCcnVzaCwgTkxSRS5Db21tb24iLCJDb2xvciI6eyIkaWQiOiIyMTAiLCJBIjoyNTUsIlIiOjIwNCwiRyI6MjA0LCJCIjoyMDR9fSwiTGluZVdlaWdodCI6MC4wLCJMaW5lVHlwZSI6MCwiUGFyZW50U3R5bGUiOm51bGx9LCJNYXJnaW4iOm51bGwsIlN0YXJ0RGF0ZVBvc2l0aW9uIjo2LCJFbmREYXRlUG9zaXRpb24iOjYsIkRhdGVJc1Zpc2libGUiOmZhbHNlLCJUaXRsZVBvc2l0aW9uIjowLCJEdXJhdGlvblBvc2l0aW9uIjo2LCJQZXJjZW50YWdlQ29tcGxldGVkUG9zaXRpb24iOjQsIlNwYWNpbmciOjMsIklzQmVsb3dUaW1lYmFuZCI6dHJ1ZSwiUGVyY2VudGFnZUNvbXBsZXRlU2hhcGVPcGFjaXR5IjozNSwiU2hhcGVTdHlsZSI6eyIkaWQiOiIyMTEiLCJNYXJnaW4iOnsiJGlkIjoiMjEyIiwiVG9wIjowLCJMZWZ0Ijo0LCJSaWdodCI6NCwiQm90dG9tIjowfSwiUGFkZGluZyI6eyIkaWQiOiIyMTMiLCJUb3AiOjAsIkxlZnQiOjAsIlJpZ2h0IjowLCJCb3R0b20iOjB9LCJCYWNrZ3JvdW5kIjp7IiRpZCI6IjIxNCIsIkNvbG9yIjp7IiRpZCI6IjIxNSIsIkEiOjI1NSwiUiI6MjU1LCJHIjoxOTIsIkIiOjB9fSwiSXNWaXNpYmxlIjp0cnVlLCJXaWR0aCI6Nzk3LjU3Mjk5ODA0Njg3NSwiSGVpZ2h0IjoxMS4zMzg1ODI5OTI1NTM3MTEsIkJvcmRlclN0eWxlIjp7IiRpZCI6IjIxNiIsIkxpbmVDb2xvciI6eyIkaWQiOiIyMTciLCIkdHlwZSI6Ik5MUkUuQ29tbW9uLkRvbS5Tb2xpZENvbG9yQnJ1c2gsIE5MUkUuQ29tbW9uIiwiQ29sb3IiOnsiJGlkIjoiMjE4IiwiQSI6MjU1LCJSIjoyNTUsIkciOjAsIkIiOjB9fSwiTGluZVdlaWdodCI6MC4wLCJMaW5lVHlwZSI6MCwiUGFyZW50U3R5bGUiOm51bGx9LCJQYXJlbnRTdHlsZSI6bnVsbH0sIlRpdGxlU3R5bGUiOnsiJGlkIjoiMjE5IiwiRm9udFNldHRpbmdzIjp7IiRpZCI6IjIyMCIsIkZvbnRTaXplIjoxMSwiRm9udE5hbWUiOiJDYWxpYnJpIiwiSXNCb2xkIjp0cnVlLCJJc0l0YWxpYyI6ZmFsc2UsIklzVW5kZXJsaW5lZCI6ZmFsc2UsIlBhcmVudFN0eWxlIjpudWxsfSwiQXV0b1NpemUiOjIsIkZvcmVncm91bmQiOnsiJGlkIjoiMjIxIiwiQ29sb3IiOnsiJGlkIjoiMjIyIiwiQSI6MjU1LCJSIjowLCJHIjowLCJCIjowfX0sIk1heFdpZHRoIjozNDQuMTM1OTg2MzI4MTI1LCJNYXhIZWlnaHQiOiJJbmZpbml0eSIsIlNtYXJ0Rm9yZWdyb3VuZElzQWN0aXZlIjpmYWxzZSwiSG9yaXpvbnRhbEFsaWdubWVudCI6MSwiVmVydGljYWxBbGlnbm1lbnQiOjAsIlNtYXJ0Rm9yZWdyb3VuZCI6bnVsbCwiQmFja2dyb3VuZEZpbGxUeXBlIjowLCJNYXJnaW4iOnsiJGlkIjoiMjIzIiwiVG9wIjowLCJMZWZ0IjowLCJSaWdodCI6MCwiQm90dG9tIjowfSwiUGFkZGluZyI6eyIkaWQiOiIyMjQiLCJUb3AiOjAsIkxlZnQiOjAsIlJpZ2h0IjowLCJCb3R0b20iOjB9LCJCYWNrZ3JvdW5kIjp7IiRpZCI6IjIyNSIsIkNvbG9yIjp7IiRyZWYiOiIxOTUifX0sIklzVmlzaWJsZSI6dHJ1ZSwiV2lkdGgiOjAuMCwiSGVpZ2h0IjowLjAsIkJvcmRlclN0eWxlIjp7IiRpZCI6IjIyNiIsIkxpbmVDb2xvciI6bnVsbCwiTGluZVdlaWdodCI6MC4wLCJMaW5lVHlwZSI6MCwiUGFyZW50U3R5bGUiOm51bGx9LCJQYXJlbnRTdHlsZSI6bnVsbH0sIkRhdGVTdHlsZSI6eyIkaWQiOiIyMjciLCJGb250U2V0dGluZ3MiOnsiJGlkIjoiMjI4IiwiRm9udFNpemUiOjEwLCJGb250TmFtZSI6IkNhbGlicmkiLCJJc0JvbGQiOmZhbHNlLCJJc0l0YWxpYyI6ZmFsc2UsIklzVW5kZXJsaW5lZCI6ZmFsc2UsIlBhcmVudFN0eWxlIjpudWxsfSwiQXV0b1NpemUiOjAsIkZvcmVncm91bmQiOnsiJGlkIjoiMjI5IiwiQ29sb3IiOnsiJHJlZiI6IjEyMiJ9fSwiTWF4V2lkdGgiOjIwMC4wLCJNYXhIZWlnaHQiOiJJbmZpbml0eSIsIlNtYXJ0Rm9yZWdyb3VuZElzQWN0aXZlIjpmYWxzZSwiSG9yaXpvbnRhbEFsaWdubWVudCI6MiwiVmVydGljYWxBbGlnbm1lbnQiOjAsIlNtYXJ0Rm9yZWdyb3VuZCI6bnVsbCwiQmFja2dyb3VuZEZpbGxUeXBlIjowLCJNYXJnaW4iOnsiJGlkIjoiMjMwIiwiVG9wIjowLCJMZWZ0IjowLCJSaWdodCI6MCwiQm90dG9tIjowfSwiUGFkZGluZyI6eyIkaWQiOiIyMzEiLCJUb3AiOjAsIkxlZnQiOjAsIlJpZ2h0IjowLCJCb3R0b20iOjB9LCJCYWNrZ3JvdW5kIjp7IiRpZCI6IjIzMiIsIkNvbG9yIjp7IiRyZWYiOiIxOTUifX0sIklzVmlzaWJsZSI6dHJ1ZSwiV2lkdGgiOjAuMCwiSGVpZ2h0IjowLjAsIkJvcmRlclN0eWxlIjp7IiRpZCI6IjIzMyIsIkxpbmVDb2xvciI6bnVsbCwiTGluZVdlaWdodCI6MC4wLCJMaW5lVHlwZSI6MCwiUGFyZW50U3R5bGUiOm51bGx9LCJQYXJlbnRTdHlsZSI6bnVsbH0sIkRhdGVGb3JtYXQiOnsiJGlkIjoiMjM0IiwiRm9ybWF0U3RyaW5nIjoiTU1NIGQiLCJTZXBhcmF0b3IiOiIvIiwiVXNlSW50ZXJuYXRpb25hbERhdGVGb3JtYXQiOmZhbHNlLCJEYXRlSXNWaXNpYmxlIjp0cnVlLCJUaW1lSXNWaXNpYmxlIjpmYWxzZSwiSG91ckRpZ2l0cyI6MSwiQW1QbURlc2lnbmF0b3IiOjIsIlRyaW0wME1pbnV0ZXMiOmZhbHNlLCJMYXN0S25vd25WaXNpYmlsaXR5U3RhdGUiOm51bGx9LCJXZWVrTnVtYmVyaW5nIjp7IiRpZCI6IjIzNSIsIkZvcm1hdCI6MCwiSXNWaXNpYmxlIjpmYWxzZSwiTGFzdEtub3duVmlzaWJpbGl0eVN0YXRlIjpmYWxzZX0sIklzVmlzaWJsZSI6dHJ1ZSwiUGFyZW50U3R5bGUiOm51bGx9LCJJbmRleCI6MCwiU21hcnREdXJhdGlvbkFjdGl2YXRlZCI6ZmFsc2UsIkRhdGVGb3JtYXQiOnsiJHJlZiI6IjIzNCJ9LCJXZWVrTnVtYmVyaW5nIjp7IiRpZCI6IjIzNiIsIkZvcm1hdCI6MCwiSXNWaXNpYmxlIjpmYWxzZSwiTGFzdEtub3duVmlzaWJpbGl0eVN0YXRlIjpmYWxzZX0sIklkIjoiZmRkOGUwOTUtODE4YS00NWYwLTlmMGMtYTFlYjE2MWM5YTJkIiwiSW1wb3J0SWQiOm51bGwsIlRpdGxlIjoiRGV2ZWxvcG1lbnQgb2YgU3RyYXRlZ2ljIENvbW1vZGl0aWVzICgxLiBXaGVhdCwgMi4gUmljZSBhbmQgMy4gQ2Fzc2F2YSApIiwiTm90ZSI6bnVsbCwiSHlwZXJsaW5rIjp7IiRpZCI6IjIzNyIsIkFkZHJlc3MiOm51bGwsIlN1YkFkZHJlc3MiOm51bGx9LCJJc0NoYW5nZWQiOmZhbHNlLCJJc05ldyI6ZmFsc2V9LCJJbmRleCI6MH1dLCJNaWxlc3RvbmVzIjpbXX0seyIkaWQiOiIyMzgiLCJJZCI6IjFhZDM0M2RkLTgyOWYtNGQ3Zi1hZGZhLTdmN2UyZmRhNGRjOSIsIkluZGV4IjoxLCJIZWFkZXJUZXh0IjoiSUkuIE9JQyBGT09EIFNFQ1VSSVRZIFJFU0VSVkVTIiwiU3R5bGUiOnsiJGlkIjoiMjM5IiwiSGVhZGVyU3R5bGUiOnsiJGlkIjoiMjQwIiwiVGV4dFN0eWxlIjp7IiRpZCI6IjI0MSIsIkZvbnRTZXR0aW5ncyI6eyIkaWQiOiIyNDIiLCJGb250U2l6ZSI6MTIsIkZvbnROYW1lIjoiQ2FsaWJyaSIsIklzQm9sZCI6dHJ1ZSwiSXNJdGFsaWMiOmZhbHNlLCJJc1VuZGVybGluZWQiOmZhbHNlLCJQYXJlbnRTdHlsZSI6bnVsbH0sIkF1dG9TaXplIjowLCJGb3JlZ3JvdW5kIjp7IiRpZCI6IjI0MyIsIkNvbG9yIjp7IiRpZCI6IjI0NCIsIkEiOjI1NSwiUiI6MjU1LCJHIjoyNTUsIkIiOjI1NX19LCJNYXhXaWR0aCI6MC4wLCJNYXhIZWlnaHQiOjAuMCwiU21hcnRGb3JlZ3JvdW5kSXNBY3RpdmUiOmZhbHNlLCJIb3Jpem9udGFsQWxpZ25tZW50IjowLCJWZXJ0aWNhbEFsaWdubWVudCI6MCwiU21hcnRGb3JlZ3JvdW5kIjpudWxsLCJCYWNrZ3JvdW5kRmlsbFR5cGUiOjAsIk1hcmdpbiI6eyIkcmVmIjoiMTQyIn0sIlBhZGRpbmciOnsiJHJlZiI6IjE0MyJ9LCJCYWNrZ3JvdW5kIjpudWxsLCJJc1Zpc2libGUiOmZhbHNlLCJXaWR0aCI6MC4wLCJIZWlnaHQiOjAuMCwiQm9yZGVyU3R5bGUiOm51bGwsIlBhcmVudFN0eWxlIjpudWxsfSwiUmVjdGFuZ2xlU3R5bGUiOnsiJGlkIjoiMjQ1IiwiTWFyZ2luIjp7IiRyZWYiOiIxNDUifSwiUGFkZGluZyI6eyIkcmVmIjoiMTQ2In0sIkJhY2tncm91bmQiOnsiJGlkIjoiMjQ2IiwiQ29sb3IiOnsiJGlkIjoiMjQ3IiwiQSI6MjU1LCJSIjoyMzcsIkciOjEyNSwiQiI6NDl9fSwiSXNWaXNpYmxlIjpmYWxzZSwiV2lkdGgiOjAuMCwiSGVpZ2h0IjowLjAsIkJvcmRlclN0eWxlIjp7IiRpZCI6IjI0OCIsIkxpbmVDb2xvciI6eyIkaWQiOiIyNDkiLCIkdHlwZSI6Ik5MUkUuQ29tbW9uLkRvbS5Tb2xpZENvbG9yQnJ1c2gsIE5MUkUuQ29tbW9uIiwiQ29sb3IiOnsiJGlkIjoiMjUwIiwiQSI6MjU1LCJSIjoyMSwiRyI6MzcsIkIiOjY2fX0sIkxpbmVXZWlnaHQiOjAuMCwiTGluZVR5cGUiOjAsIlBhcmVudFN0eWxlIjpudWxsfSwiUGFyZW50U3R5bGUiOm51bGx9LCJNYXJnaW4iOnsiJHJlZiI6IjE1MiJ9LCJQYWRkaW5nIjp7IiRyZWYiOiIxNTMifSwiQmFja2dyb3VuZCI6bnVsbCwiSXNWaXNpYmxlIjp0cnVlLCJXaWR0aCI6MC4wLCJIZWlnaHQiOjAuMCwiQm9yZGVyU3R5bGUiOm51bGwsIlBhcmVudFN0eWxlIjpudWxsfSwiQmFja2dyb3VuZFN0eWxlIjp7IiRpZCI6IjI1MSIsIk1hcmdpbiI6eyIkcmVmIjoiMTU1In0sIlBhZGRpbmciOnsiJHJlZiI6IjE1NiJ9LCJCYWNrZ3JvdW5kIjp7IiRpZCI6IjI1MiIsIkNvbG9yIjp7IiRpZCI6IjI1MyIsIkEiOjM4LCJSIjoyMzcsIkciOjEyNSwiQiI6NDl9fSwiSXNWaXNpYmxlIjp0cnVlLCJXaWR0aCI6MC4wLCJIZWlnaHQiOjAuMCwiQm9yZGVyU3R5bGUiOnsiJGlkIjoiMjU0IiwiTGluZUNvbG9yIjp7IiRpZCI6IjI1NSIsIiR0eXBlIjoiTkxSRS5Db21tb24uRG9tLlNvbGlkQ29sb3JCcnVzaCwgTkxSRS5Db21tb24iLCJDb2xvciI6eyIkaWQiOiIyNTYiLCJBIjoyNTUsIlIiOjI1NSwiRyI6MjU1LCJCIjoyNTV9fSwiTGluZVdlaWdodCI6MC4wLCJMaW5lVHlwZSI6MCwiUGFyZW50U3R5bGUiOm51bGx9LCJQYXJlbnRTdHlsZSI6bnVsbH0sIklzQWJvdmVUaW1lYmFuZCI6ZmFsc2UsIk1hcmdpbiI6eyIkcmVmIjoiMTYyIn0sIlBhZGRpbmciOnsiJHJlZiI6IjE2MyJ9LCJJc1Zpc2libGUiOnRydWUsIldpZHRoIjowLjAsIkhlaWdodCI6MC4wLCJCb3JkZXJTdHlsZSI6bnVsbCwiUGFyZW50U3R5bGUiOm51bGx9LCJUYXNrcyI6W10sIk1pbGVzdG9uZXMiOltdfSx7IiRpZCI6IjI1NyIsIklkIjoiOWVjOWJkNjgtNGIwMi00NDM3LTg2YjQtNmQzYzQwMGU3YWY4IiwiSW5kZXgiOjIsIkhlYWRlclRleHQiOiJJSUkuIE9JQyBTQ0lFTkNFLCBURUNITk9MT0dZICYgSU5OT1ZBVElPTiAoU1RJKSBBR0VOREEgMjAyNiIsIlN0eWxlIjp7IiRpZCI6IjI1OCIsIkhlYWRlclN0eWxlIjp7IiRpZCI6IjI1OSIsIlRleHRTdHlsZSI6eyIkaWQiOiIyNjAiLCJGb250U2V0dGluZ3MiOnsiJGlkIjoiMjYxIiwiRm9udFNpemUiOjEyLCJGb250TmFtZSI6IkNhbGlicmkiLCJJc0JvbGQiOnRydWUsIklzSXRhbGljIjpmYWxzZSwiSXNVbmRlcmxpbmVkIjpmYWxzZSwiUGFyZW50U3R5bGUiOm51bGx9LCJBdXRvU2l6ZSI6MCwiRm9yZWdyb3VuZCI6eyIkaWQiOiIyNjIiLCJDb2xvciI6eyIkaWQiOiIyNjMiLCJBIjoyNTUsIlIiOjI1NSwiRyI6MjU1LCJCIjoyNTV9fSwiTWF4V2lkdGgiOjAuMCwiTWF4SGVpZ2h0IjowLjAsIlNtYXJ0Rm9yZWdyb3VuZElzQWN0aXZlIjpmYWxzZSwiSG9yaXpvbnRhbEFsaWdubWVudCI6MCwiVmVydGljYWxBbGlnbm1lbnQiOjAsIlNtYXJ0Rm9yZWdyb3VuZCI6bnVsbCwiQmFja2dyb3VuZEZpbGxUeXBlIjowLCJNYXJnaW4iOnsiJHJlZiI6IjE0MiJ9LCJQYWRkaW5nIjp7IiRyZWYiOiIxNDMifSwiQmFja2dyb3VuZCI6bnVsbCwiSXNWaXNpYmxlIjpmYWxzZSwiV2lkdGgiOjAuMCwiSGVpZ2h0IjowLjAsIkJvcmRlclN0eWxlIjpudWxsLCJQYXJlbnRTdHlsZSI6bnVsbH0sIlJlY3RhbmdsZVN0eWxlIjp7IiRpZCI6IjI2NCIsIk1hcmdpbiI6eyIkcmVmIjoiMTQ1In0sIlBhZGRpbmciOnsiJHJlZiI6IjE0NiJ9LCJCYWNrZ3JvdW5kIjp7IiRpZCI6IjI2NSIsIkNvbG9yIjp7IiRpZCI6IjI2NiIsIkEiOjI1NSwiUiI6MTEyLCJHIjoxNzMsIkIiOjcxfX0sIklzVmlzaWJsZSI6ZmFsc2UsIldpZHRoIjowLjAsIkhlaWdodCI6MC4wLCJCb3JkZXJTdHlsZSI6eyIkaWQiOiIyNjciLCJMaW5lQ29sb3IiOnsiJGlkIjoiMjY4IiwiJHR5cGUiOiJOTFJFLkNvbW1vbi5Eb20uU29saWRDb2xvckJydXNoLCBOTFJFLkNvbW1vbiIsIkNvbG9yIjp7IiRpZCI6IjI2OSIsIkEiOjI1NSwiUiI6NTUsIkciOjU1LCJCIjo1NX19LCJMaW5lV2VpZ2h0IjowLjAsIkxpbmVUeXBlIjowLCJQYXJlbnRTdHlsZSI6bnVsbH0sIlBhcmVudFN0eWxlIjpudWxsfSwiTWFyZ2luIjp7IiRyZWYiOiIxNTIifSwiUGFkZGluZyI6eyIkcmVmIjoiMTUzIn0sIkJhY2tncm91bmQiOm51bGwsIklzVmlzaWJsZSI6dHJ1ZSwiV2lkdGgiOjAuMCwiSGVpZ2h0IjowLjAsIkJvcmRlclN0eWxlIjpudWxsLCJQYXJlbnRTdHlsZSI6bnVsbH0sIkJhY2tncm91bmRTdHlsZSI6eyIkaWQiOiIyNzAiLCJNYXJnaW4iOnsiJHJlZiI6IjE1NSJ9LCJQYWRkaW5nIjp7IiRyZWYiOiIxNTYifSwiQmFja2dyb3VuZCI6eyIkaWQiOiIyNzEiLCJDb2xvciI6eyIkaWQiOiIyNzIiLCJBIjozOCwiUiI6MTEyLCJHIjoxNzMsIkIiOjcxfX0sIklzVmlzaWJsZSI6dHJ1ZSwiV2lkdGgiOjAuMCwiSGVpZ2h0IjowLjAsIkJvcmRlclN0eWxlIjp7IiRpZCI6IjI3MyIsIkxpbmVDb2xvciI6eyIkaWQiOiIyNzQiLCIkdHlwZSI6Ik5MUkUuQ29tbW9uLkRvbS5Tb2xpZENvbG9yQnJ1c2gsIE5MUkUuQ29tbW9uIiwiQ29sb3IiOnsiJGlkIjoiMjc1IiwiQSI6MjU1LCJSIjo1NSwiRyI6NTUsIkIiOjU1fX0sIkxpbmVXZWlnaHQiOjAuMCwiTGluZVR5cGUiOjAsIlBhcmVudFN0eWxlIjpudWxsfSwiUGFyZW50U3R5bGUiOm51bGx9LCJJc0Fib3ZlVGltZWJhbmQiOmZhbHNlLCJNYXJnaW4iOnsiJHJlZiI6IjE2MiJ9LCJQYWRkaW5nIjp7IiRyZWYiOiIxNjMifSwiSXNWaXNpYmxlIjp0cnVlLCJXaWR0aCI6MC4wLCJIZWlnaHQiOjAuMCwiQm9yZGVyU3R5bGUiOm51bGwsIlBhcmVudFN0eWxlIjpudWxsfSwiVGFza3MiOlt7IiRpZCI6IjI3NiIsIl9hdHRhY2hlZE1pbGVzdG9uZXMiOltdLCJUYXNrRGVmaW5pdGlvbiI6eyIkaWQiOiIyNzciLCJHcm91cE5hbWUiOm51bGwsIlN0YXJ0RGF0ZSI6IjIwMjAtMTEtMDFUMDA6MDA6MDAiLCJFbmREYXRlIjoiMjAyMy0xMi0zMVQyMzo1OTowMCIsIlBlcmNlbnRhZ2VDb21wbGV0ZSI6bnVsbCwiU3R5bGUiOnsiJGlkIjoiMjc4IiwiU2hhcGUiOjcsIlNoYXBlVGhpY2tuZXNzIjowLCJEdXJhdGlvbkZvcm1hdCI6MCwiSW5jbHVkZU5vbldvcmtpbmdEYXlzSW5EdXJhdGlvbiI6ZmFsc2UsIlBlcmNlbnRhZ2VDb21wbGV0ZVN0eWxlIjp7IiRpZCI6IjI3OSIsIkZvbnRTZXR0aW5ncyI6eyIkaWQiOiIyODAiLCJGb250U2l6ZSI6MTAsIkZvbnROYW1lIjoiQ2FsaWJyaSIsIklzQm9sZCI6ZmFsc2UsIklzSXRhbGljIjpmYWxzZSwiSXNVbmRlcmxpbmVkIjpmYWxzZSwiUGFyZW50U3R5bGUiOm51bGx9LCJBdXRvU2l6ZSI6MCwiRm9yZWdyb3VuZCI6eyIkaWQiOiIyODEiLCJDb2xvciI6eyIkcmVmIjoiODcifX0sIk1heFdpZHRoIjoyMDAuMCwiTWF4SGVpZ2h0IjoiSW5maW5pdHkiLCJTbWFydEZvcmVncm91bmRJc0FjdGl2ZSI6ZmFsc2UsIkhvcml6b250YWxBbGlnbm1lbnQiOjAsIlZlcnRpY2FsQWxpZ25tZW50IjowLCJTbWFydEZvcmVncm91bmQiOm51bGwsIkJhY2tncm91bmRGaWxsVHlwZSI6MCwiTWFyZ2luIjp7IiRpZCI6IjI4MiIsIlRvcCI6MCwiTGVmdCI6MCwiUmlnaHQiOjAsIkJvdHRvbSI6MH0sIlBhZGRpbmciOnsiJGlkIjoiMjgzIiwiVG9wIjowLCJMZWZ0IjowLCJSaWdodCI6MCwiQm90dG9tIjowfSwiQmFja2dyb3VuZCI6eyIkcmVmIjoiMTk0In0sIklzVmlzaWJsZSI6dHJ1ZSwiV2lkdGgiOjAuMCwiSGVpZ2h0IjowLjAsIkJvcmRlclN0eWxlIjp7IiRpZCI6IjI4NCIsIkxpbmVDb2xvciI6bnVsbCwiTGluZVdlaWdodCI6MC4wLCJMaW5lVHlwZSI6MCwiUGFyZW50U3R5bGUiOm51bGx9LCJQYXJlbnRTdHlsZSI6bnVsbH0sIkR1cmF0aW9uU3R5bGUiOnsiJGlkIjoiMjg1IiwiRm9udFNldHRpbmdzIjp7IiRpZCI6IjI4NiIsIkZvbnRTaXplIjoxMCwiRm9udE5hbWUiOiJDYWxpYnJpIiwiSXNCb2xkIjpmYWxzZSwiSXNJdGFsaWMiOmZhbHNlLCJJc1VuZGVybGluZWQiOmZhbHNlLCJQYXJlbnRTdHlsZSI6bnVsbH0sIkF1dG9TaXplIjowLCJGb3JlZ3JvdW5kIjp7IiRpZCI6IjI4NyIsIkNvbG9yIjp7IiRyZWYiOiIyMDAifX0sIk1heFdpZHRoIjoyMDAuMCwiTWF4SGVpZ2h0IjoiSW5maW5pdHkiLCJTbWFydEZvcmVncm91bmRJc0FjdGl2ZSI6ZmFsc2UsIkhvcml6b250YWxBbGlnbm1lbnQiOjAsIlZlcnRpY2FsQWxpZ25tZW50IjowLCJTbWFydEZvcmVncm91bmQiOm51bGwsIkJhY2tncm91bmRGaWxsVHlwZSI6MCwiTWFyZ2luIjp7IiRpZCI6IjI4OCIsIlRvcCI6MCwiTGVmdCI6MCwiUmlnaHQiOjAsIkJvdHRvbSI6MH0sIlBhZGRpbmciOnsiJGlkIjoiMjg5IiwiVG9wIjowLCJMZWZ0IjowLCJSaWdodCI6MCwiQm90dG9tIjowfSwiQmFja2dyb3VuZCI6eyIkcmVmIjoiMjAzIn0sIklzVmlzaWJsZSI6dHJ1ZSwiV2lkdGgiOjAuMCwiSGVpZ2h0IjowLjAsIkJvcmRlclN0eWxlIjp7IiRpZCI6IjI5MCIsIkxpbmVDb2xvciI6bnVsbCwiTGluZVdlaWdodCI6MC4wLCJMaW5lVHlwZSI6MCwiUGFyZW50U3R5bGUiOm51bGx9LCJQYXJlbnRTdHlsZSI6bnVsbH0sIkhvcml6b250YWxDb25uZWN0b3JTdHlsZSI6eyIkaWQiOiIyOTEiLCJMaW5lQ29sb3IiOnsiJHJlZiI6IjIwNiJ9LCJMaW5lV2VpZ2h0IjoxLjAsIkxpbmVUeXBlIjowLCJQYXJlbnRTdHlsZSI6bnVsbH0sIlZlcnRpY2FsQ29ubmVjdG9yU3R5bGUiOnsiJGlkIjoiMjkyIiwiTGluZUNvbG9yIjp7IiRyZWYiOiIyMDkifSwiTGluZVdlaWdodCI6MC4wLCJMaW5lVHlwZSI6MCwiUGFyZW50U3R5bGUiOm51bGx9LCJNYXJnaW4iOm51bGwsIlN0YXJ0RGF0ZVBvc2l0aW9uIjo2LCJFbmREYXRlUG9zaXRpb24iOjYsIkRhdGVJc1Zpc2libGUiOmZhbHNlLCJUaXRsZVBvc2l0aW9uIjowLCJEdXJhdGlvblBvc2l0aW9uIjo2LCJQZXJjZW50YWdlQ29tcGxldGVkUG9zaXRpb24iOjIsIlNwYWNpbmciOjMsIklzQmVsb3dUaW1lYmFuZCI6dHJ1ZSwiUGVyY2VudGFnZUNvbXBsZXRlU2hhcGVPcGFjaXR5IjozNSwiU2hhcGVTdHlsZSI6eyIkaWQiOiIyOTMiLCJNYXJnaW4iOnsiJGlkIjoiMjk0IiwiVG9wIjowLCJMZWZ0Ijo0LCJSaWdodCI6NCwiQm90dG9tIjowfSwiUGFkZGluZyI6eyIkaWQiOiIyOTUiLCJUb3AiOjAsIkxlZnQiOjAsIlJpZ2h0IjowLCJCb3R0b20iOjB9LCJCYWNrZ3JvdW5kIjp7IiRpZCI6IjI5NiIsIkNvbG9yIjp7IiRpZCI6IjI5NyIsIkEiOjI1NSwiUiI6MjM3LCJHIjoxMjUsIkIiOjQ5fX0sIklzVmlzaWJsZSI6dHJ1ZSwiV2lkdGgiOjcwMS40NjI3Njg1NTQ2ODc1LCJIZWlnaHQiOjExLjMzODU4Mjk5MjU1MzcxMSwiQm9yZGVyU3R5bGUiOnsiJGlkIjoiMjk4IiwiTGluZUNvbG9yIjp7IiRpZCI6IjI5OSIsIiR0eXBlIjoiTkxSRS5Db21tb24uRG9tLlNvbGlkQ29sb3JCcnVzaCwgTkxSRS5Db21tb24iLCJDb2xvciI6eyIkaWQiOiIzMDAiLCJBIjoyNTUsIlIiOjI1NSwiRyI6MCwiQiI6MH19LCJMaW5lV2VpZ2h0IjowLjAsIkxpbmVUeXBlIjowLCJQYXJlbnRTdHlsZSI6bnVsbH0sIlBhcmVudFN0eWxlIjpudWxsfSwiVGl0bGVTdHlsZSI6eyIkaWQiOiIzMDEiLCJGb250U2V0dGluZ3MiOnsiJGlkIjoiMzAyIiwiRm9udFNpemUiOjExLCJGb250TmFtZSI6IkNhbGlicmkiLCJJc0JvbGQiOnRydWUsIklzSXRhbGljIjpmYWxzZSwiSXNVbmRlcmxpbmVkIjpmYWxzZSwiUGFyZW50U3R5bGUiOm51bGx9LCJBdXRvU2l6ZSI6MiwiRm9yZWdyb3VuZCI6eyIkaWQiOiIzMDMiLCJDb2xvciI6eyIkaWQiOiIzMDQiLCJBIjoyNTUsIlIiOjI1NSwiRyI6MjU1LCJCIjoyNTV9fSwiTWF4V2lkdGgiOjEzNS4wLCJNYXhIZWlnaHQiOiJJbmZpbml0eSIsIlNtYXJ0Rm9yZWdyb3VuZElzQWN0aXZlIjpmYWxzZSwiSG9yaXpvbnRhbEFsaWdubWVudCI6MSwiVmVydGljYWxBbGlnbm1lbnQiOjAsIlNtYXJ0Rm9yZWdyb3VuZCI6bnVsbCwiQmFja2dyb3VuZEZpbGxUeXBlIjowLCJNYXJnaW4iOnsiJGlkIjoiMzA1IiwiVG9wIjowLCJMZWZ0IjowLCJSaWdodCI6MCwiQm90dG9tIjowfSwiUGFkZGluZyI6eyIkaWQiOiIzMDYiLCJUb3AiOjAsIkxlZnQiOjAsIlJpZ2h0IjowLCJCb3R0b20iOjB9LCJCYWNrZ3JvdW5kIjp7IiRyZWYiOiIyMjUifSwiSXNWaXNpYmxlIjp0cnVlLCJXaWR0aCI6MC4wLCJIZWlnaHQiOjAuMCwiQm9yZGVyU3R5bGUiOnsiJGlkIjoiMzA3IiwiTGluZUNvbG9yIjpudWxsLCJMaW5lV2VpZ2h0IjowLjAsIkxpbmVUeXBlIjowLCJQYXJlbnRTdHlsZSI6bnVsbH0sIlBhcmVudFN0eWxlIjpudWxsfSwiRGF0ZVN0eWxlIjp7IiRpZCI6IjMwOCIsIkZvbnRTZXR0aW5ncyI6eyIkaWQiOiIzMDkiLCJGb250U2l6ZSI6MTAsIkZvbnROYW1lIjoiQ2FsaWJyaSIsIklzQm9sZCI6ZmFsc2UsIklzSXRhbGljIjpmYWxzZSwiSXNVbmRlcmxpbmVkIjpmYWxzZSwiUGFyZW50U3R5bGUiOm51bGx9LCJBdXRvU2l6ZSI6MCwiRm9yZWdyb3VuZCI6eyIkaWQiOiIzMTAiLCJDb2xvciI6eyIkcmVmIjoiMTIyIn19LCJNYXhXaWR0aCI6MjAwLjAsIk1heEhlaWdodCI6IkluZmluaXR5IiwiU21hcnRGb3JlZ3JvdW5kSXNBY3RpdmUiOmZhbHNlLCJIb3Jpem9udGFsQWxpZ25tZW50IjowLCJWZXJ0aWNhbEFsaWdubWVudCI6MCwiU21hcnRGb3JlZ3JvdW5kIjpudWxsLCJCYWNrZ3JvdW5kRmlsbFR5cGUiOjAsIk1hcmdpbiI6eyIkaWQiOiIzMTEiLCJUb3AiOjAsIkxlZnQiOjAsIlJpZ2h0IjowLCJCb3R0b20iOjB9LCJQYWRkaW5nIjp7IiRpZCI6IjMxMiIsIlRvcCI6MCwiTGVmdCI6MCwiUmlnaHQiOjAsIkJvdHRvbSI6MH0sIkJhY2tncm91bmQiOnsiJHJlZiI6IjIzMiJ9LCJJc1Zpc2libGUiOnRydWUsIldpZHRoIjowLjAsIkhlaWdodCI6MC4wLCJCb3JkZXJTdHlsZSI6eyIkaWQiOiIzMTMiLCJMaW5lQ29sb3IiOm51bGwsIkxpbmVXZWlnaHQiOjAuMCwiTGluZVR5cGUiOjAsIlBhcmVudFN0eWxlIjpudWxsfSwiUGFyZW50U3R5bGUiOm51bGx9LCJEYXRlRm9ybWF0Ijp7IiRpZCI6IjMxNCIsIkZvcm1hdFN0cmluZyI6Ik1NTSBkIiwiU2VwYXJhdG9yIjoiLyIsIlVzZUludGVybmF0aW9uYWxEYXRlRm9ybWF0IjpmYWxzZSwiRGF0ZUlzVmlzaWJsZSI6dHJ1ZSwiVGltZUlzVmlzaWJsZSI6ZmFsc2UsIkhvdXJEaWdpdHMiOjEsIkFtUG1EZXNpZ25hdG9yIjoyLCJUcmltMDBNaW51dGVzIjpmYWxzZSwiTGFzdEtub3duVmlzaWJpbGl0eVN0YXRlIjpudWxsfSwiV2Vla051bWJlcmluZyI6eyIkaWQiOiIzMTUiLCJGb3JtYXQiOjAsIklzVmlzaWJsZSI6ZmFsc2UsIkxhc3RLbm93blZpc2liaWxpdHlTdGF0ZSI6ZmFsc2V9LCJJc1Zpc2libGUiOnRydWUsIlBhcmVudFN0eWxlIjpudWxsfSwiSW5kZXgiOjAsIlNtYXJ0RHVyYXRpb25BY3RpdmF0ZWQiOmZhbHNlLCJEYXRlRm9ybWF0Ijp7IiRyZWYiOiIzMTQifSwiV2Vla051bWJlcmluZyI6eyIkaWQiOiIzMTYiLCJGb3JtYXQiOjAsIklzVmlzaWJsZSI6ZmFsc2UsIkxhc3RLbm93blZpc2liaWxpdHlTdGF0ZSI6ZmFsc2V9LCJJZCI6ImE1YzdjYmU1LTFiYzktNDdlYS05NmViLWI2YzIzODc3NmI0MSIsIkltcG9ydElkIjpudWxsLCJUaXRsZSI6IjQuIE9JQyBGb29kIFNlY3VyaXR5IFJlc2VydmVzIiwiTm90ZSI6bnVsbCwiSHlwZXJsaW5rIjp7IiRpZCI6IjMxNyIsIkFkZHJlc3MiOm51bGwsIlN1YkFkZHJlc3MiOm51bGx9LCJJc0NoYW5nZWQiOmZhbHNlLCJJc05ldyI6ZmFsc2V9LCJJbmRleCI6MH0seyIkaWQiOiIzMTgiLCJfYXR0YWNoZWRNaWxlc3RvbmVzIjpbXSwiVGFza0RlZmluaXRpb24iOnsiJGlkIjoiMzE5IiwiR3JvdXBOYW1lIjpudWxsLCJTdGFydERhdGUiOiIyMDIwLTExLTAyVDAwOjAwOjAwWiIsIkVuZERhdGUiOiIyMDIxLTExLTI0VDIzOjU5OjAwWiIsIlBlcmNlbnRhZ2VDb21wbGV0ZSI6bnVsbCwiU3R5bGUiOnsiJGlkIjoiMzIwIiwiU2hhcGUiOjcsIlNoYXBlVGhpY2tuZXNzIjozLCJEdXJhdGlvbkZvcm1hdCI6NSwiSW5jbHVkZU5vbldvcmtpbmdEYXlzSW5EdXJhdGlvbiI6ZmFsc2UsIlBlcmNlbnRhZ2VDb21wbGV0ZVN0eWxlIjp7IiRpZCI6IjMyMSIsIkZvbnRTZXR0aW5ncyI6eyIkaWQiOiIzMjIiLCJGb250U2l6ZSI6MTAsIkZvbnROYW1lIjoiQ2FsaWJyaSIsIklzQm9sZCI6dHJ1ZSwiSXNJdGFsaWMiOmZhbHNlLCJJc1VuZGVybGluZWQiOmZhbHNlLCJQYXJlbnRTdHlsZSI6bnVsbH0sIkF1dG9TaXplIjowLCJGb3JlZ3JvdW5kIjp7IiRpZCI6IjMyMyIsIkNvbG9yIjp7IiRpZCI6IjMyNCIsIkEiOjI1NSwiUiI6NTYsIkciOjg3LCJCIjozNX19LCJNYXhXaWR0aCI6MjAwLjAsIk1heEhlaWdodCI6IkluZmluaXR5IiwiU21hcnRGb3JlZ3JvdW5kSXNBY3RpdmUiOmZhbHNlLCJIb3Jpem9udGFsQWxpZ25tZW50IjoyLCJWZXJ0aWNhbEFsaWdubWVudCI6MCwiU21hcnRGb3JlZ3JvdW5kIjpudWxsLCJCYWNrZ3JvdW5kRmlsbFR5cGUiOjAsIk1hcmdpbiI6eyIkaWQiOiIzMjUiLCJUb3AiOjAsIkxlZnQiOjAsIlJpZ2h0IjowLCJCb3R0b20iOjB9LCJQYWRkaW5nIjp7IiRpZCI6IjMyNiIsIlRvcCI6MCwiTGVmdCI6MCwiUmlnaHQiOjAsIkJvdHRvbSI6MH0sIkJhY2tncm91bmQiOnsiJHJlZiI6IjE5NCJ9LCJJc1Zpc2libGUiOnRydWUsIldpZHRoIjowLjAsIkhlaWdodCI6MC4wLCJCb3JkZXJTdHlsZSI6eyIkaWQiOiIzMjciLCJMaW5lQ29sb3IiOm51bGwsIkxpbmVXZWlnaHQiOjAuMCwiTGluZVR5cGUiOjAsIlBhcmVudFN0eWxlIjpudWxsfSwiUGFyZW50U3R5bGUiOm51bGx9LCJEdXJhdGlvblN0eWxlIjp7IiRpZCI6IjMyOCIsIkZvbnRTZXR0aW5ncyI6eyIkaWQiOiIzMjkiLCJGb250U2l6ZSI6MTAsIkZvbnROYW1lIjoiQ2FsaWJyaSIsIklzQm9sZCI6dHJ1ZSwiSXNJdGFsaWMiOmZhbHNlLCJJc1VuZGVybGluZWQiOmZhbHNlLCJQYXJlbnRTdHlsZSI6bnVsbH0sIkF1dG9TaXplIjowLCJGb3JlZ3JvdW5kIjp7IiRpZCI6IjMzMCIsIkNvbG9yIjp7IiRpZCI6IjMzMSIsIkEiOjI1NSwiUiI6NTYsIkciOjg3LCJCIjozNX19LCJNYXhXaWR0aCI6MjAwLjAsIk1heEhlaWdodCI6IkluZmluaXR5IiwiU21hcnRGb3JlZ3JvdW5kSXNBY3RpdmUiOmZhbHNlLCJIb3Jpem9udGFsQWxpZ25tZW50IjowLCJWZXJ0aWNhbEFsaWdubWVudCI6MCwiU21hcnRGb3JlZ3JvdW5kIjpudWxsLCJCYWNrZ3JvdW5kRmlsbFR5cGUiOjAsIk1hcmdpbiI6eyIkaWQiOiIzMzIiLCJUb3AiOjAsIkxlZnQiOjAsIlJpZ2h0IjowLCJCb3R0b20iOjB9LCJQYWRkaW5nIjp7IiRpZCI6IjMzMyIsIlRvcCI6MCwiTGVmdCI6MCwiUmlnaHQiOjAsIkJvdHRvbSI6MH0sIkJhY2tncm91bmQiOnsiJHJlZiI6IjIwMyJ9LCJJc1Zpc2libGUiOnRydWUsIldpZHRoIjowLjAsIkhlaWdodCI6MC4wLCJCb3JkZXJTdHlsZSI6eyIkaWQiOiIzMzQiLCJMaW5lQ29sb3IiOm51bGwsIkxpbmVXZWlnaHQiOjAuMCwiTGluZVR5cGUiOjAsIlBhcmVudFN0eWxlIjpudWxsfSwiUGFyZW50U3R5bGUiOm51bGx9LCJIb3Jpem9udGFsQ29ubmVjdG9yU3R5bGUiOnsiJGlkIjoiMzM1IiwiTGluZUNvbG9yIjp7IiRyZWYiOiIyMDYifSwiTGluZVdlaWdodCI6MS4wLCJMaW5lVHlwZSI6MCwiUGFyZW50U3R5bGUiOm51bGx9LCJWZXJ0aWNhbENvbm5lY3RvclN0eWxlIjp7IiRpZCI6IjMzNiIsIkxpbmVDb2xvciI6eyIkcmVmIjoiMjA5In0sIkxpbmVXZWlnaHQiOjAuMCwiTGluZVR5cGUiOjAsIlBhcmVudFN0eWxlIjpudWxsfSwiTWFyZ2luIjpudWxsLCJTdGFydERhdGVQb3NpdGlvbiI6NiwiRW5kRGF0ZVBvc2l0aW9uIjo2LCJEYXRlSXNWaXNpYmxlIjpmYWxzZSwiVGl0bGVQb3NpdGlvbiI6MCwiRHVyYXRpb25Qb3NpdGlvbiI6NiwiUGVyY2VudGFnZUNvbXBsZXRlZFBvc2l0aW9uIjozLCJTcGFjaW5nIjozLCJJc0JlbG93VGltZWJhbmQiOnRydWUsIlBlcmNlbnRhZ2VDb21wbGV0ZVNoYXBlT3BhY2l0eSI6MzUsIlNoYXBlU3R5bGUiOnsiJGlkIjoiMzM3IiwiTWFyZ2luIjp7IiRpZCI6IjMzOCIsIlRvcCI6MCwiTGVmdCI6NCwiUmlnaHQiOjQsIkJvdHRvbSI6MH0sIlBhZGRpbmciOnsiJGlkIjoiMzM5IiwiVG9wIjowLCJMZWZ0IjowLCJSaWdodCI6MCwiQm90dG9tIjowfSwiQmFja2dyb3VuZCI6eyIkaWQiOiIzNDAiLCJDb2xvciI6eyIkaWQiOiIzNDEiLCJBIjoyNTUsIlIiOjExMiwiRyI6MTczLCJCIjo3MX19LCJJc1Zpc2libGUiOnRydWUsIldpZHRoIjo0NDIuMjA0NzExOTE0MDYyNSwiSGVpZ2h0IjoxMS4zMzg1ODI5OTI1NTM3MTEsIkJvcmRlclN0eWxlIjp7IiRpZCI6IjM0MiIsIkxpbmVDb2xvciI6eyIkaWQiOiIzNDMiLCIkdHlwZSI6Ik5MUkUuQ29tbW9uLkRvbS5Tb2xpZENvbG9yQnJ1c2gsIE5MUkUuQ29tbW9uIiwiQ29sb3IiOnsiJGlkIjoiMzQ0IiwiQSI6MjU1LCJSIjoyNTUsIkciOjAsIkIiOjB9fSwiTGluZVdlaWdodCI6MC4wLCJMaW5lVHlwZSI6MCwiUGFyZW50U3R5bGUiOm51bGx9LCJQYXJlbnRTdHlsZSI6bnVsbH0sIlRpdGxlU3R5bGUiOnsiJGlkIjoiMzQ1IiwiRm9udFNldHRpbmdzIjp7IiRpZCI6IjM0NiIsIkZvbnRTaXplIjoxMSwiRm9udE5hbWUiOiJDYWxpYnJpIiwiSXNCb2xkIjp0cnVlLCJJc0l0YWxpYyI6ZmFsc2UsIklzVW5kZXJsaW5lZCI6ZmFsc2UsIlBhcmVudFN0eWxlIjpudWxsfSwiQXV0b1NpemUiOjIsIkZvcmVncm91bmQiOnsiJGlkIjoiMzQ3IiwiQ29sb3IiOnsiJGlkIjoiMzQ4IiwiQSI6MjU1LCJSIjowLCJHIjowLCJCIjowfX0sIk1heFdpZHRoIjoxODMuMCwiTWF4SGVpZ2h0IjoiSW5maW5pdHkiLCJTbWFydEZvcmVncm91bmRJc0FjdGl2ZSI6ZmFsc2UsIkhvcml6b250YWxBbGlnbm1lbnQiOjAsIlZlcnRpY2FsQWxpZ25tZW50IjowLCJTbWFydEZvcmVncm91bmQiOm51bGwsIkJhY2tncm91bmRGaWxsVHlwZSI6MCwiTWFyZ2luIjp7IiRpZCI6IjM0OSIsIlRvcCI6MCwiTGVmdCI6MCwiUmlnaHQiOjAsIkJvdHRvbSI6MH0sIlBhZGRpbmciOnsiJGlkIjoiMzUwIiwiVG9wIjowLCJMZWZ0IjowLCJSaWdodCI6MCwiQm90dG9tIjowfSwiQmFja2dyb3VuZCI6eyIkcmVmIjoiMjI1In0sIklzVmlzaWJsZSI6dHJ1ZSwiV2lkdGgiOjAuMCwiSGVpZ2h0IjowLjAsIkJvcmRlclN0eWxlIjp7IiRpZCI6IjM1MSIsIkxpbmVDb2xvciI6bnVsbCwiTGluZVdlaWdodCI6MC4wLCJMaW5lVHlwZSI6MCwiUGFyZW50U3R5bGUiOm51bGx9LCJQYXJlbnRTdHlsZSI6bnVsbH0sIkRhdGVTdHlsZSI6eyIkaWQiOiIzNTIiLCJGb250U2V0dGluZ3MiOnsiJGlkIjoiMzUzIiwiRm9udFNpemUiOjEwLCJGb250TmFtZSI6IkNhbGlicmkiLCJJc0JvbGQiOmZhbHNlLCJJc0l0YWxpYyI6ZmFsc2UsIklzVW5kZXJsaW5lZCI6ZmFsc2UsIlBhcmVudFN0eWxlIjpudWxsfSwiQXV0b1NpemUiOjAsIkZvcmVncm91bmQiOnsiJGlkIjoiMzU0IiwiQ29sb3IiOnsiJHJlZiI6IjEyMiJ9fSwiTWF4V2lkdGgiOjIwMC4wLCJNYXhIZWlnaHQiOiJJbmZpbml0eSIsIlNtYXJ0Rm9yZWdyb3VuZElzQWN0aXZlIjpmYWxzZSwiSG9yaXpvbnRhbEFsaWdubWVudCI6MCwiVmVydGljYWxBbGlnbm1lbnQiOjAsIlNtYXJ0Rm9yZWdyb3VuZCI6bnVsbCwiQmFja2dyb3VuZEZpbGxUeXBlIjowLCJNYXJnaW4iOnsiJGlkIjoiMzU1IiwiVG9wIjowLCJMZWZ0IjowLCJSaWdodCI6MCwiQm90dG9tIjowfSwiUGFkZGluZyI6eyIkaWQiOiIzNTYiLCJUb3AiOjAsIkxlZnQiOjAsIlJpZ2h0IjowLCJCb3R0b20iOjB9LCJCYWNrZ3JvdW5kIjp7IiRyZWYiOiIyMzIifSwiSXNWaXNpYmxlIjp0cnVlLCJXaWR0aCI6MC4wLCJIZWlnaHQiOjAuMCwiQm9yZGVyU3R5bGUiOnsiJGlkIjoiMzU3IiwiTGluZUNvbG9yIjpudWxsLCJMaW5lV2VpZ2h0IjowLjAsIkxpbmVUeXBlIjowLCJQYXJlbnRTdHlsZSI6bnVsbH0sIlBhcmVudFN0eWxlIjpudWxsfSwiRGF0ZUZvcm1hdCI6eyIkaWQiOiIzNTgiLCJGb3JtYXRTdHJpbmciOiJNTU0gZCIsIlNlcGFyYXRvciI6Ii8iLCJVc2VJbnRlcm5hdGlvbmFsRGF0ZUZvcm1hdCI6ZmFsc2UsIkRhdGVJc1Zpc2libGUiOnRydWUsIlRpbWVJc1Zpc2libGUiOmZhbHNlLCJIb3VyRGlnaXRzIjoxLCJBbVBtRGVzaWduYXRvciI6MiwiVHJpbTAwTWludXRlcyI6ZmFsc2UsIkxhc3RLbm93blZpc2liaWxpdHlTdGF0ZSI6bnVsbH0sIldlZWtOdW1iZXJpbmciOnsiJGlkIjoiMzU5IiwiRm9ybWF0IjowLCJJc1Zpc2libGUiOmZhbHNlLCJMYXN0S25vd25WaXNpYmlsaXR5U3RhdGUiOmZhbHNlfSwiSXNWaXNpYmxlIjp0cnVlLCJQYXJlbnRTdHlsZSI6bnVsbH0sIkluZGV4IjoxLCJTbWFydER1cmF0aW9uQWN0aXZhdGVkIjpmYWxzZSwiRGF0ZUZvcm1hdCI6eyIkcmVmIjoiMzU4In0sIldlZWtOdW1iZXJpbmciOnsiJGlkIjoiMzYwIiwiRm9ybWF0IjowLCJJc1Zpc2libGUiOmZhbHNlLCJMYXN0S25vd25WaXNpYmlsaXR5U3RhdGUiOmZhbHNlfSwiSWQiOiJlNTJiNzQ0NS1mYmVhLTQzZWQtODkyYy0wMmYxZjVmYTliMTAiLCJJbXBvcnRJZCI6bnVsbCwiVGl0bGUiOiI1LiBEZXZlbG9wbWVudCBvZiBOYXRpb25hbCBHZW5lIEJhbmtzIiwiTm90ZSI6bnVsbCwiSHlwZXJsaW5rIjp7IiRpZCI6IjM2MSIsIkFkZHJlc3MiOm51bGwsIlN1YkFkZHJlc3MiOm51bGx9LCJJc0NoYW5nZWQiOmZhbHNlLCJJc05ldyI6ZmFsc2V9LCJJbmRleCI6MH0seyIkaWQiOiIzNjIiLCJfYXR0YWNoZWRNaWxlc3RvbmVzIjpbXSwiVGFza0RlZmluaXRpb24iOnsiJGlkIjoiMzYzIiwiR3JvdXBOYW1lIjpudWxsLCJTdGFydERhdGUiOiIyMDIwLTExLTAzVDAwOjAwOjAwWiIsIkVuZERhdGUiOiIyMDIyLTExLTI3VDIzOjU5OjAwWiIsIlBlcmNlbnRhZ2VDb21wbGV0ZSI6bnVsbCwiU3R5bGUiOnsiJGlkIjoiMzY0IiwiU2hhcGUiOjcsIlNoYXBlVGhpY2tuZXNzIjozLCJEdXJhdGlvbkZvcm1hdCI6NSwiSW5jbHVkZU5vbldvcmtpbmdEYXlzSW5EdXJhdGlvbiI6ZmFsc2UsIlBlcmNlbnRhZ2VDb21wbGV0ZVN0eWxlIjp7IiRpZCI6IjM2NSIsIkZvbnRTZXR0aW5ncyI6eyIkaWQiOiIzNjYiLCJGb250U2l6ZSI6MTAsIkZvbnROYW1lIjoiQ2FsaWJyaSIsIklzQm9sZCI6ZmFsc2UsIklzSXRhbGljIjpmYWxzZSwiSXNVbmRlcmxpbmVkIjpmYWxzZSwiUGFyZW50U3R5bGUiOm51bGx9LCJBdXRvU2l6ZSI6MCwiRm9yZWdyb3VuZCI6eyIkaWQiOiIzNjciLCJDb2xvciI6eyIkcmVmIjoiODcifX0sIk1heFdpZHRoIjoyMDAuMCwiTWF4SGVpZ2h0IjoiSW5maW5pdHkiLCJTbWFydEZvcmVncm91bmRJc0FjdGl2ZSI6ZmFsc2UsIkhvcml6b250YWxBbGlnbm1lbnQiOjAsIlZlcnRpY2FsQWxpZ25tZW50IjowLCJTbWFydEZvcmVncm91bmQiOm51bGwsIkJhY2tncm91bmRGaWxsVHlwZSI6MCwiTWFyZ2luIjp7IiRpZCI6IjM2OCIsIlRvcCI6MCwiTGVmdCI6MCwiUmlnaHQiOjAsIkJvdHRvbSI6MH0sIlBhZGRpbmciOnsiJGlkIjoiMzY5IiwiVG9wIjowLCJMZWZ0IjowLCJSaWdodCI6MCwiQm90dG9tIjowfSwiQmFja2dyb3VuZCI6eyIkcmVmIjoiMTk0In0sIklzVmlzaWJsZSI6dHJ1ZSwiV2lkdGgiOjAuMCwiSGVpZ2h0IjowLjAsIkJvcmRlclN0eWxlIjp7IiRpZCI6IjM3MCIsIkxpbmVDb2xvciI6bnVsbCwiTGluZVdlaWdodCI6MC4wLCJMaW5lVHlwZSI6MCwiUGFyZW50U3R5bGUiOm51bGx9LCJQYXJlbnRTdHlsZSI6bnVsbH0sIkR1cmF0aW9uU3R5bGUiOnsiJGlkIjoiMzcxIiwiRm9udFNldHRpbmdzIjp7IiRpZCI6IjM3MiIsIkZvbnRTaXplIjoxMCwiRm9udE5hbWUiOiJDYWxpYnJpIiwiSXNCb2xkIjp0cnVlLCJJc0l0YWxpYyI6ZmFsc2UsIklzVW5kZXJsaW5lZCI6ZmFsc2UsIlBhcmVudFN0eWxlIjpudWxsfSwiQXV0b1NpemUiOjAsIkZvcmVncm91bmQiOnsiJGlkIjoiMzczIiwiQ29sb3IiOnsiJGlkIjoiMzc0IiwiQSI6MjU1LCJSIjo1NiwiRyI6ODcsIkIiOjM1fX0sIk1heFdpZHRoIjoyMDAuMCwiTWF4SGVpZ2h0IjoiSW5maW5pdHkiLCJTbWFydEZvcmVncm91bmRJc0FjdGl2ZSI6ZmFsc2UsIkhvcml6b250YWxBbGlnbm1lbnQiOjAsIlZlcnRpY2FsQWxpZ25tZW50IjowLCJTbWFydEZvcmVncm91bmQiOm51bGwsIkJhY2tncm91bmRGaWxsVHlwZSI6MCwiTWFyZ2luIjp7IiRpZCI6IjM3NSIsIlRvcCI6MCwiTGVmdCI6MCwiUmlnaHQiOjAsIkJvdHRvbSI6MH0sIlBhZGRpbmciOnsiJGlkIjoiMzc2IiwiVG9wIjowLCJMZWZ0IjowLCJSaWdodCI6MCwiQm90dG9tIjowfSwiQmFja2dyb3VuZCI6eyIkcmVmIjoiMjAzIn0sIklzVmlzaWJsZSI6dHJ1ZSwiV2lkdGgiOjAuMCwiSGVpZ2h0IjowLjAsIkJvcmRlclN0eWxlIjp7IiRpZCI6IjM3NyIsIkxpbmVDb2xvciI6bnVsbCwiTGluZVdlaWdodCI6MC4wLCJMaW5lVHlwZSI6MCwiUGFyZW50U3R5bGUiOm51bGx9LCJQYXJlbnRTdHlsZSI6bnVsbH0sIkhvcml6b250YWxDb25uZWN0b3JTdHlsZSI6eyIkaWQiOiIzNzgiLCJMaW5lQ29sb3IiOnsiJHJlZiI6IjIwNiJ9LCJMaW5lV2VpZ2h0IjoxLjAsIkxpbmVUeXBlIjowLCJQYXJlbnRTdHlsZSI6bnVsbH0sIlZlcnRpY2FsQ29ubmVjdG9yU3R5bGUiOnsiJGlkIjoiMzc5IiwiTGluZUNvbG9yIjp7IiRyZWYiOiIyMDkifSwiTGluZVdlaWdodCI6MC4wLCJMaW5lVHlwZSI6MCwiUGFyZW50U3R5bGUiOm51bGx9LCJNYXJnaW4iOm51bGwsIlN0YXJ0RGF0ZVBvc2l0aW9uIjo2LCJFbmREYXRlUG9zaXRpb24iOjYsIkRhdGVJc1Zpc2libGUiOmZhbHNlLCJUaXRsZVBvc2l0aW9uIjowLCJEdXJhdGlvblBvc2l0aW9uIjo2LCJQZXJjZW50YWdlQ29tcGxldGVkUG9zaXRpb24iOjIsIlNwYWNpbmciOjMsIklzQmVsb3dUaW1lYmFuZCI6dHJ1ZSwiUGVyY2VudGFnZUNvbXBsZXRlU2hhcGVPcGFjaXR5IjozNSwiU2hhcGVTdHlsZSI6eyIkaWQiOiIzODAiLCJNYXJnaW4iOnsiJGlkIjoiMzgxIiwiVG9wIjowLCJMZWZ0Ijo0LCJSaWdodCI6NCwiQm90dG9tIjowfSwiUGFkZGluZyI6eyIkaWQiOiIzODIiLCJUb3AiOjAsIkxlZnQiOjAsIlJpZ2h0IjowLCJCb3R0b20iOjB9LCJCYWNrZ3JvdW5kIjp7IiRpZCI6IjM4MyIsIkNvbG9yIjp7IiRpZCI6IjM4NCIsIkEiOjI1NSwiUiI6MTEyLCJHIjoxNzMsIkIiOjcxfX0sIklzVmlzaWJsZSI6dHJ1ZSwiV2lkdGgiOjc5Ni41MzU0NjE0MjU3ODEyNSwiSGVpZ2h0IjoxMS4zMzg1ODI5OTI1NTM3MTEsIkJvcmRlclN0eWxlIjp7IiRpZCI6IjM4NSIsIkxpbmVDb2xvciI6eyIkaWQiOiIzODYiLCIkdHlwZSI6Ik5MUkUuQ29tbW9uLkRvbS5Tb2xpZENvbG9yQnJ1c2gsIE5MUkUuQ29tbW9uIiwiQ29sb3IiOnsiJGlkIjoiMzg3IiwiQSI6MjU1LCJSIjoyNTUsIkciOjAsIkIiOjB9fSwiTGluZVdlaWdodCI6MC4wLCJMaW5lVHlwZSI6MCwiUGFyZW50U3R5bGUiOm51bGx9LCJQYXJlbnRTdHlsZSI6bnVsbH0sIlRpdGxlU3R5bGUiOnsiJGlkIjoiMzg4IiwiRm9udFNldHRpbmdzIjp7IiRpZCI6IjM4OSIsIkZvbnRTaXplIjoxMSwiRm9udE5hbWUiOiJDYWxpYnJpIiwiSXNCb2xkIjp0cnVlLCJJc0l0YWxpYyI6ZmFsc2UsIklzVW5kZXJsaW5lZCI6ZmFsc2UsIlBhcmVudFN0eWxlIjpudWxsfSwiQXV0b1NpemUiOjIsIkZvcmVncm91bmQiOnsiJGlkIjoiMzkwIiwiQ29sb3IiOnsiJGlkIjoiMzkxIiwiQSI6MjU1LCJSIjowLCJHIjowLCJCIjowfX0sIk1heFdpZHRoIjoyMDAuMCwiTWF4SGVpZ2h0IjoiSW5maW5pdHkiLCJTbWFydEZvcmVncm91bmRJc0FjdGl2ZSI6ZmFsc2UsIkhvcml6b250YWxBbGlnbm1lbnQiOjAsIlZlcnRpY2FsQWxpZ25tZW50IjowLCJTbWFydEZvcmVncm91bmQiOm51bGwsIkJhY2tncm91bmRGaWxsVHlwZSI6MCwiTWFyZ2luIjp7IiRpZCI6IjM5MiIsIlRvcCI6MCwiTGVmdCI6MCwiUmlnaHQiOjAsIkJvdHRvbSI6MH0sIlBhZGRpbmciOnsiJGlkIjoiMzkzIiwiVG9wIjowLCJMZWZ0IjowLCJSaWdodCI6MCwiQm90dG9tIjowfSwiQmFja2dyb3VuZCI6eyIkcmVmIjoiMjI1In0sIklzVmlzaWJsZSI6dHJ1ZSwiV2lkdGgiOjAuMCwiSGVpZ2h0IjowLjAsIkJvcmRlclN0eWxlIjp7IiRpZCI6IjM5NCIsIkxpbmVDb2xvciI6bnVsbCwiTGluZVdlaWdodCI6MC4wLCJMaW5lVHlwZSI6MCwiUGFyZW50U3R5bGUiOm51bGx9LCJQYXJlbnRTdHlsZSI6bnVsbH0sIkRhdGVTdHlsZSI6eyIkaWQiOiIzOTUiLCJGb250U2V0dGluZ3MiOnsiJGlkIjoiMzk2IiwiRm9udFNpemUiOjEwLCJGb250TmFtZSI6IkNhbGlicmkiLCJJc0JvbGQiOmZhbHNlLCJJc0l0YWxpYyI6ZmFsc2UsIklzVW5kZXJsaW5lZCI6ZmFsc2UsIlBhcmVudFN0eWxlIjpudWxsfSwiQXV0b1NpemUiOjAsIkZvcmVncm91bmQiOnsiJGlkIjoiMzk3IiwiQ29sb3IiOnsiJHJlZiI6IjEyMiJ9fSwiTWF4V2lkdGgiOjIwMC4wLCJNYXhIZWlnaHQiOiJJbmZpbml0eSIsIlNtYXJ0Rm9yZWdyb3VuZElzQWN0aXZlIjpmYWxzZSwiSG9yaXpvbnRhbEFsaWdubWVudCI6MCwiVmVydGljYWxBbGlnbm1lbnQiOjAsIlNtYXJ0Rm9yZWdyb3VuZCI6bnVsbCwiQmFja2dyb3VuZEZpbGxUeXBlIjowLCJNYXJnaW4iOnsiJGlkIjoiMzk4IiwiVG9wIjowLCJMZWZ0IjowLCJSaWdodCI6MCwiQm90dG9tIjowfSwiUGFkZGluZyI6eyIkaWQiOiIzOTkiLCJUb3AiOjAsIkxlZnQiOjAsIlJpZ2h0IjowLCJCb3R0b20iOjB9LCJCYWNrZ3JvdW5kIjp7IiRyZWYiOiIyMzIifSwiSXNWaXNpYmxlIjp0cnVlLCJXaWR0aCI6MC4wLCJIZWlnaHQiOjAuMCwiQm9yZGVyU3R5bGUiOnsiJGlkIjoiNDAwIiwiTGluZUNvbG9yIjpudWxsLCJMaW5lV2VpZ2h0IjowLjAsIkxpbmVUeXBlIjowLCJQYXJlbnRTdHlsZSI6bnVsbH0sIlBhcmVudFN0eWxlIjpudWxsfSwiRGF0ZUZvcm1hdCI6eyIkaWQiOiI0MDEiLCJGb3JtYXRTdHJpbmciOiJNTU0gZCIsIlNlcGFyYXRvciI6Ii8iLCJVc2VJbnRlcm5hdGlvbmFsRGF0ZUZvcm1hdCI6ZmFsc2UsIkRhdGVJc1Zpc2libGUiOnRydWUsIlRpbWVJc1Zpc2libGUiOmZhbHNlLCJIb3VyRGlnaXRzIjoxLCJBbVBtRGVzaWduYXRvciI6MiwiVHJpbTAwTWludXRlcyI6ZmFsc2UsIkxhc3RLbm93blZpc2liaWxpdHlTdGF0ZSI6bnVsbH0sIldlZWtOdW1iZXJpbmciOnsiJGlkIjoiNDAyIiwiRm9ybWF0IjowLCJJc1Zpc2libGUiOmZhbHNlLCJMYXN0S25vd25WaXNpYmlsaXR5U3RhdGUiOmZhbHNlfSwiSXNWaXNpYmxlIjp0cnVlLCJQYXJlbnRTdHlsZSI6bnVsbH0sIkluZGV4IjoyLCJTbWFydER1cmF0aW9uQWN0aXZhdGVkIjpmYWxzZSwiRGF0ZUZvcm1hdCI6eyIkcmVmIjoiNDAxIn0sIldlZWtOdW1iZXJpbmciOnsiJGlkIjoiNDAzIiwiRm9ybWF0IjowLCJJc1Zpc2libGUiOmZhbHNlLCJMYXN0S25vd25WaXNpYmlsaXR5U3RhdGUiOmZhbHNlfSwiSWQiOiI5ZjU5MTBkZS1mNTY0LTRmYWYtYWUyZS0xNTA1ZDQxNWExYWIiLCJJbXBvcnRJZCI6bnVsbCwiVGl0bGUiOiI2LiBGb29kIFNhZmV0eSBhbmQgSGFsYWwgRm9vZCBEZXZlbG9wbWVudCIsIk5vdGUiOm51bGwsIkh5cGVybGluayI6eyIkaWQiOiI0MDQiLCJBZGRyZXNzIjpudWxsLCJTdWJBZGRyZXNzIjpudWxsfSwiSXNDaGFuZ2VkIjpmYWxzZSwiSXNOZXciOmZhbHNlfSwiSW5kZXgiOjB9XSwiTWlsZXN0b25lcyI6W119LHsiJGlkIjoiNDA1IiwiSWQiOiIxNmM3N2I4OS02YjI2LTQ3ZDctOWYxYi1kNTk3YTg2ZDM0YjkiLCJJbmRleCI6MywiSGVhZGVyVGV4dCI6IklWLiBQUklWQVRFIFNFQ1RPUiBEUklWRU4gQUdSTy1GT09EIFRSQURFIEFORCBJTlZFU1RNRU5UIFBST01PVElPTiIsIlN0eWxlIjp7IiRpZCI6IjQwNiIsIkhlYWRlclN0eWxlIjp7IiRpZCI6IjQwNyIsIlRleHRTdHlsZSI6eyIkaWQiOiI0MDgiLCJGb250U2V0dGluZ3MiOnsiJGlkIjoiNDA5IiwiRm9udFNpemUiOjEyLCJGb250TmFtZSI6IkNhbGlicmkiLCJJc0JvbGQiOnRydWUsIklzSXRhbGljIjpmYWxzZSwiSXNVbmRlcmxpbmVkIjpmYWxzZSwiUGFyZW50U3R5bGUiOm51bGx9LCJBdXRvU2l6ZSI6MCwiRm9yZWdyb3VuZCI6eyIkaWQiOiI0MTAiLCJDb2xvciI6eyIkaWQiOiI0MTEiLCJBIjoyNTUsIlIiOjI1NSwiRyI6MjU1LCJCIjoyNTV9fSwiTWF4V2lkdGgiOjAuMCwiTWF4SGVpZ2h0IjowLjAsIlNtYXJ0Rm9yZWdyb3VuZElzQWN0aXZlIjpmYWxzZSwiSG9yaXpvbnRhbEFsaWdubWVudCI6MCwiVmVydGljYWxBbGlnbm1lbnQiOjAsIlNtYXJ0Rm9yZWdyb3VuZCI6bnVsbCwiQmFja2dyb3VuZEZpbGxUeXBlIjowLCJNYXJnaW4iOnsiJHJlZiI6IjE0MiJ9LCJQYWRkaW5nIjp7IiRyZWYiOiIxNDMifSwiQmFja2dyb3VuZCI6bnVsbCwiSXNWaXNpYmxlIjpmYWxzZSwiV2lkdGgiOjAuMCwiSGVpZ2h0IjowLjAsIkJvcmRlclN0eWxlIjpudWxsLCJQYXJlbnRTdHlsZSI6bnVsbH0sIlJlY3RhbmdsZVN0eWxlIjp7IiRpZCI6IjQxMiIsIk1hcmdpbiI6eyIkcmVmIjoiMTQ1In0sIlBhZGRpbmciOnsiJHJlZiI6IjE0NiJ9LCJCYWNrZ3JvdW5kIjp7IiRpZCI6IjQxMyIsIkNvbG9yIjp7IiRpZCI6IjQxNCIsIkEiOjI1NSwiUiI6NjgsIkciOjExNCwiQiI6MTk2fX0sIklzVmlzaWJsZSI6ZmFsc2UsIldpZHRoIjowLjAsIkhlaWdodCI6MC4wLCJCb3JkZXJTdHlsZSI6eyIkaWQiOiI0MTUiLCJMaW5lQ29sb3IiOnsiJGlkIjoiNDE2IiwiJHR5cGUiOiJOTFJFLkNvbW1vbi5Eb20uU29saWRDb2xvckJydXNoLCBOTFJFLkNvbW1vbiIsIkNvbG9yIjp7IiRpZCI6IjQxNyIsIkEiOjI1NSwiUiI6ODgsIkciOjM5LCJCIjo3fX0sIkxpbmVXZWlnaHQiOjAuMCwiTGluZVR5cGUiOjAsIlBhcmVudFN0eWxlIjpudWxsfSwiUGFyZW50U3R5bGUiOm51bGx9LCJNYXJnaW4iOnsiJHJlZiI6IjE1MiJ9LCJQYWRkaW5nIjp7IiRyZWYiOiIxNTMifSwiQmFja2dyb3VuZCI6bnVsbCwiSXNWaXNpYmxlIjp0cnVlLCJXaWR0aCI6MC4wLCJIZWlnaHQiOjAuMCwiQm9yZGVyU3R5bGUiOm51bGwsIlBhcmVudFN0eWxlIjpudWxsfSwiQmFja2dyb3VuZFN0eWxlIjp7IiRpZCI6IjQxOCIsIk1hcmdpbiI6eyIkcmVmIjoiMTU1In0sIlBhZGRpbmciOnsiJHJlZiI6IjE1NiJ9LCJCYWNrZ3JvdW5kIjp7IiRpZCI6IjQxOSIsIkNvbG9yIjp7IiRpZCI6IjQyMCIsIkEiOjM4LCJSIjo2OCwiRyI6MTE0LCJCIjoxOTZ9fSwiSXNWaXNpYmxlIjp0cnVlLCJXaWR0aCI6MC4wLCJIZWlnaHQiOjAuMCwiQm9yZGVyU3R5bGUiOnsiJGlkIjoiNDIxIiwiTGluZUNvbG9yIjp7IiRpZCI6IjQyMiIsIiR0eXBlIjoiTkxSRS5Db21tb24uRG9tLlNvbGlkQ29sb3JCcnVzaCwgTkxSRS5Db21tb24iLCJDb2xvciI6eyIkaWQiOiI0MjMiLCJBIjoyNTUsIlIiOjg4LCJHIjozOSwiQiI6N319LCJMaW5lV2VpZ2h0IjowLjAsIkxpbmVUeXBlIjowLCJQYXJlbnRTdHlsZSI6bnVsbH0sIlBhcmVudFN0eWxlIjpudWxsfSwiSXNBYm92ZVRpbWViYW5kIjpmYWxzZSwiTWFyZ2luIjp7IiRyZWYiOiIxNjIifSwiUGFkZGluZyI6eyIkcmVmIjoiMTYzIn0sIklzVmlzaWJsZSI6dHJ1ZSwiV2lkdGgiOjkxMy43NDk5Mzg5NjQ4NDM3NSwiSGVpZ2h0Ijo4NC42NzcxNjIxNzA0MTAxNTYsIkJvcmRlclN0eWxlIjpudWxsLCJQYXJlbnRTdHlsZSI6bnVsbH0sIlRhc2tzIjpbeyIkaWQiOiI0MjQiLCJfYXR0YWNoZWRNaWxlc3RvbmVzIjpbXSwiVGFza0RlZmluaXRpb24iOnsiJGlkIjoiNDI1IiwiR3JvdXBOYW1lIjpudWxsLCJTdGFydERhdGUiOiIyMDIwLTExLTA0VDAwOjAwOjAwWiIsIkVuZERhdGUiOiIyMDIzLTExLTMwVDIzOjU5OjAwWiIsIlBlcmNlbnRhZ2VDb21wbGV0ZSI6bnVsbCwiU3R5bGUiOnsiJGlkIjoiNDI2IiwiU2hhcGUiOjcsIlNoYXBlVGhpY2tuZXNzIjowLCJEdXJhdGlvbkZvcm1hdCI6NSwiSW5jbHVkZU5vbldvcmtpbmdEYXlzSW5EdXJhdGlvbiI6ZmFsc2UsIlBlcmNlbnRhZ2VDb21wbGV0ZVN0eWxlIjp7IiRpZCI6IjQyNyIsIkZvbnRTZXR0aW5ncyI6eyIkaWQiOiI0MjgiLCJGb250U2l6ZSI6MTAsIkZvbnROYW1lIjoiQ2FsaWJyaSIsIklzQm9sZCI6ZmFsc2UsIklzSXRhbGljIjpmYWxzZSwiSXNVbmRlcmxpbmVkIjpmYWxzZSwiUGFyZW50U3R5bGUiOm51bGx9LCJBdXRvU2l6ZSI6MCwiRm9yZWdyb3VuZCI6eyIkaWQiOiI0MjkiLCJDb2xvciI6eyIkaWQiOiI0MzAiLCJBIjoyNTUsIlIiOjIzOCwiRyI6MjM2LCJCIjoyMjV9fSwiTWF4V2lkdGgiOjIwMC4wLCJNYXhIZWlnaHQiOiJJbmZpbml0eSIsIlNtYXJ0Rm9yZWdyb3VuZElzQWN0aXZlIjpmYWxzZSwiSG9yaXpvbnRhbEFsaWdubWVudCI6MSwiVmVydGljYWxBbGlnbm1lbnQiOjAsIlNtYXJ0Rm9yZWdyb3VuZCI6bnVsbCwiQmFja2dyb3VuZEZpbGxUeXBlIjowLCJNYXJnaW4iOnsiJGlkIjoiNDMxIiwiVG9wIjowLCJMZWZ0IjowLCJSaWdodCI6MCwiQm90dG9tIjowfSwiUGFkZGluZyI6eyIkaWQiOiI0MzIiLCJUb3AiOjAsIkxlZnQiOjAsIlJpZ2h0IjowLCJCb3R0b20iOjB9LCJCYWNrZ3JvdW5kIjp7IiRpZCI6IjQzMyIsIkNvbG9yIjp7IiRpZCI6IjQzNCIsIkEiOjg5LCJSIjowLCJHIjowLCJCIjowfX0sIklzVmlzaWJsZSI6dHJ1ZSwiV2lkdGgiOjAuMCwiSGVpZ2h0IjowLjAsIkJvcmRlclN0eWxlIjp7IiRpZCI6IjQzNSIsIkxpbmVDb2xvciI6bnVsbCwiTGluZVdlaWdodCI6MC4wLCJMaW5lVHlwZSI6MCwiUGFyZW50U3R5bGUiOm51bGx9LCJQYXJlbnRTdHlsZSI6bnVsbH0sIkR1cmF0aW9uU3R5bGUiOnsiJGlkIjoiNDM2IiwiRm9udFNldHRpbmdzIjp7IiRpZCI6IjQzNyIsIkZvbnRTaXplIjoxMCwiRm9udE5hbWUiOiJDYWxpYnJpIiwiSXNCb2xkIjpmYWxzZSwiSXNJdGFsaWMiOmZhbHNlLCJJc1VuZGVybGluZWQiOmZhbHNlLCJQYXJlbnRTdHlsZSI6bnVsbH0sIkF1dG9TaXplIjowLCJGb3JlZ3JvdW5kIjp7IiRpZCI6IjQzOCIsIkNvbG9yIjp7IiRpZCI6IjQzOSIsIkEiOjI1NSwiUiI6MjM3LCJHIjoxMjUsIkIiOjQ5fX0sIk1heFdpZHRoIjoyMDAuMCwiTWF4SGVpZ2h0IjoiSW5maW5pdHkiLCJTbWFydEZvcmVncm91bmRJc0FjdGl2ZSI6ZmFsc2UsIkhvcml6b250YWxBbGlnbm1lbnQiOjAsIlZlcnRpY2FsQWxpZ25tZW50IjowLCJTbWFydEZvcmVncm91bmQiOm51bGwsIkJhY2tncm91bmRGaWxsVHlwZSI6MCwiTWFyZ2luIjp7IiRpZCI6IjQ0MCIsIlRvcCI6MCwiTGVmdCI6MCwiUmlnaHQiOjAsIkJvdHRvbSI6MH0sIlBhZGRpbmciOnsiJGlkIjoiNDQxIiwiVG9wIjowLCJMZWZ0IjowLCJSaWdodCI6MCwiQm90dG9tIjowfSwiQmFja2dyb3VuZCI6eyIkaWQiOiI0NDIiLCJDb2xvciI6eyIkcmVmIjoiNDM0In19LCJJc1Zpc2libGUiOnRydWUsIldpZHRoIjowLjAsIkhlaWdodCI6MC4wLCJCb3JkZXJTdHlsZSI6eyIkaWQiOiI0NDMiLCJMaW5lQ29sb3IiOm51bGwsIkxpbmVXZWlnaHQiOjAuMCwiTGluZVR5cGUiOjAsIlBhcmVudFN0eWxlIjpudWxsfSwiUGFyZW50U3R5bGUiOm51bGx9LCJIb3Jpem9udGFsQ29ubmVjdG9yU3R5bGUiOnsiJGlkIjoiNDQ0IiwiTGluZUNvbG9yIjp7IiRpZCI6IjQ0NSIsIiR0eXBlIjoiTkxSRS5Db21tb24uRG9tLlNvbGlkQ29sb3JCcnVzaCwgTkxSRS5Db21tb24iLCJDb2xvciI6eyIkaWQiOiI0NDYiLCJBIjoyNTUsIlIiOjIwNCwiRyI6MjA0LCJCIjoyMDR9fSwiTGluZVdlaWdodCI6MS4wLCJMaW5lVHlwZSI6MCwiUGFyZW50U3R5bGUiOm51bGx9LCJWZXJ0aWNhbENvbm5lY3RvclN0eWxlIjp7IiRpZCI6IjQ0NyIsIkxpbmVDb2xvciI6eyIkaWQiOiI0NDgiLCIkdHlwZSI6Ik5MUkUuQ29tbW9uLkRvbS5Tb2xpZENvbG9yQnJ1c2gsIE5MUkUuQ29tbW9uIiwiQ29sb3IiOnsiJGlkIjoiNDQ5IiwiQSI6MjU1LCJSIjoyMDQsIkciOjIwNCwiQiI6MjA0fX0sIkxpbmVXZWlnaHQiOjAuMCwiTGluZVR5cGUiOjAsIlBhcmVudFN0eWxlIjpudWxsfSwiTWFyZ2luIjpudWxsLCJTdGFydERhdGVQb3NpdGlvbiI6NiwiRW5kRGF0ZVBvc2l0aW9uIjo2LCJEYXRlSXNWaXNpYmxlIjpmYWxzZSwiVGl0bGVQb3NpdGlvbiI6MCwiRHVyYXRpb25Qb3NpdGlvbiI6NiwiUGVyY2VudGFnZUNvbXBsZXRlZFBvc2l0aW9uIjoyLCJTcGFjaW5nIjozLCJJc0JlbG93VGltZWJhbmQiOnRydWUsIlBlcmNlbnRhZ2VDb21wbGV0ZVNoYXBlT3BhY2l0eSI6MzUsIlNoYXBlU3R5bGUiOnsiJGlkIjoiNDUwIiwiTWFyZ2luIjp7IiRpZCI6IjQ1MSIsIlRvcCI6MCwiTGVmdCI6NCwiUmlnaHQiOjQsIkJvdHRvbSI6MH0sIlBhZGRpbmciOnsiJGlkIjoiNDUyIiwiVG9wIjowLCJMZWZ0IjowLCJSaWdodCI6MCwiQm90dG9tIjowfSwiQmFja2dyb3VuZCI6eyIkaWQiOiI0NTMiLCJDb2xvciI6eyIkaWQiOiI0NTQiLCJBIjoyNTUsIlIiOjY4LCJHIjoxMTQsIkIiOjE5Nn19LCJJc1Zpc2libGUiOnRydWUsIldpZHRoIjoyMTIuNTk4NDE5MTg5NDUzMTMsIkhlaWdodCI6MTEuMzM4NTgyOTkyNTUzNzExLCJCb3JkZXJTdHlsZSI6eyIkaWQiOiI0NTUiLCJMaW5lQ29sb3IiOnsiJGlkIjoiNDU2IiwiJHR5cGUiOiJOTFJFLkNvbW1vbi5Eb20uU29saWRDb2xvckJydXNoLCBOTFJFLkNvbW1vbiIsIkNvbG9yIjp7IiRpZCI6IjQ1NyIsIkEiOjI1NSwiUiI6MjU1LCJHIjowLCJCIjowfX0sIkxpbmVXZWlnaHQiOjAuMCwiTGluZVR5cGUiOjAsIlBhcmVudFN0eWxlIjpudWxsfSwiUGFyZW50U3R5bGUiOm51bGx9LCJUaXRsZVN0eWxlIjp7IiRpZCI6IjQ1OCIsIkZvbnRTZXR0aW5ncyI6eyIkaWQiOiI0NTkiLCJGb250U2l6ZSI6MTEsIkZvbnROYW1lIjoiQ2FsaWJyaSIsIklzQm9sZCI6dHJ1ZSwiSXNJdGFsaWMiOmZhbHNlLCJJc1VuZGVybGluZWQiOmZhbHNlLCJQYXJlbnRTdHlsZSI6bnVsbH0sIkF1dG9TaXplIjoyLCJGb3JlZ3JvdW5kIjp7IiRpZCI6IjQ2MCIsIkNvbG9yIjp7IiRpZCI6IjQ2MSIsIkEiOjI1NSwiUiI6MCwiRyI6MCwiQiI6MH19LCJNYXhXaWR0aCI6MjkwLjAwNDk3NDM2NTIzNDM4LCJNYXhIZWlnaHQiOiJJbmZpbml0eSIsIlNtYXJ0Rm9yZWdyb3VuZElzQWN0aXZlIjpmYWxzZSwiSG9yaXpvbnRhbEFsaWdubWVudCI6MCwiVmVydGljYWxBbGlnbm1lbnQiOjAsIlNtYXJ0Rm9yZWdyb3VuZCI6bnVsbCwiQmFja2dyb3VuZEZpbGxUeXBlIjowLCJNYXJnaW4iOnsiJGlkIjoiNDYyIiwiVG9wIjowLCJMZWZ0IjowLCJSaWdodCI6MCwiQm90dG9tIjowfSwiUGFkZGluZyI6eyIkaWQiOiI0NjMiLCJUb3AiOjAsIkxlZnQiOjAsIlJpZ2h0IjowLCJCb3R0b20iOjB9LCJCYWNrZ3JvdW5kIjp7IiRpZCI6IjQ2NCIsIkNvbG9yIjp7IiRyZWYiOiI0MzQifX0sIklzVmlzaWJsZSI6dHJ1ZSwiV2lkdGgiOjAuMCwiSGVpZ2h0IjowLjAsIkJvcmRlclN0eWxlIjp7IiRpZCI6IjQ2NSIsIkxpbmVDb2xvciI6bnVsbCwiTGluZVdlaWdodCI6MC4wLCJMaW5lVHlwZSI6MCwiUGFyZW50U3R5bGUiOm51bGx9LCJQYXJlbnRTdHlsZSI6bnVsbH0sIkRhdGVTdHlsZSI6eyIkaWQiOiI0NjYiLCJGb250U2V0dGluZ3MiOnsiJGlkIjoiNDY3IiwiRm9udFNpemUiOjEwLCJGb250TmFtZSI6IkNhbGlicmkiLCJJc0JvbGQiOmZhbHNlLCJJc0l0YWxpYyI6ZmFsc2UsIklzVW5kZXJsaW5lZCI6ZmFsc2UsIlBhcmVudFN0eWxlIjpudWxsfSwiQXV0b1NpemUiOjAsIkZvcmVncm91bmQiOnsiJGlkIjoiNDY4IiwiQ29sb3IiOnsiJGlkIjoiNDY5IiwiQSI6MjU1LCJSIjo2OCwiRyI6ODQsIkIiOjEwNn19LCJNYXhXaWR0aCI6MjAwLjAsIk1heEhlaWdodCI6IkluZmluaXR5IiwiU21hcnRGb3JlZ3JvdW5kSXNBY3RpdmUiOmZhbHNlLCJIb3Jpem9udGFsQWxpZ25tZW50IjowLCJWZXJ0aWNhbEFsaWdubWVudCI6MCwiU21hcnRGb3JlZ3JvdW5kIjpudWxsLCJCYWNrZ3JvdW5kRmlsbFR5cGUiOjAsIk1hcmdpbiI6eyIkaWQiOiI0NzAiLCJUb3AiOjAsIkxlZnQiOjAsIlJpZ2h0IjowLCJCb3R0b20iOjB9LCJQYWRkaW5nIjp7IiRpZCI6IjQ3MSIsIlRvcCI6MCwiTGVmdCI6MCwiUmlnaHQiOjAsIkJvdHRvbSI6MH0sIkJhY2tncm91bmQiOnsiJGlkIjoiNDcyIiwiQ29sb3IiOnsiJHJlZiI6IjQzNCJ9fSwiSXNWaXNpYmxlIjp0cnVlLCJXaWR0aCI6MC4wLCJIZWlnaHQiOjAuMCwiQm9yZGVyU3R5bGUiOnsiJGlkIjoiNDczIiwiTGluZUNvbG9yIjpudWxsLCJMaW5lV2VpZ2h0IjowLjAsIkxpbmVUeXBlIjowLCJQYXJlbnRTdHlsZSI6bnVsbH0sIlBhcmVudFN0eWxlIjpudWxsfSwiRGF0ZUZvcm1hdCI6eyIkaWQiOiI0NzQiLCJGb3JtYXRTdHJpbmciOiJNTU0gZCIsIlNlcGFyYXRvciI6Ii8iLCJVc2VJbnRlcm5hdGlvbmFsRGF0ZUZvcm1hdCI6ZmFsc2UsIkRhdGVJc1Zpc2libGUiOnRydWUsIlRpbWVJc1Zpc2libGUiOmZhbHNlLCJIb3VyRGlnaXRzIjoxLCJBbVBtRGVzaWduYXRvciI6MiwiVHJpbTAwTWludXRlcyI6ZmFsc2UsIkxhc3RLbm93blZpc2liaWxpdHlTdGF0ZSI6bnVsbH0sIldlZWtOdW1iZXJpbmciOnsiJGlkIjoiNDc1IiwiRm9ybWF0IjowLCJJc1Zpc2libGUiOmZhbHNlLCJMYXN0S25vd25WaXNpYmlsaXR5U3RhdGUiOmZhbHNlfSwiSXNWaXNpYmxlIjp0cnVlLCJQYXJlbnRTdHlsZSI6bnVsbH0sIkluZGV4IjowLCJTbWFydER1cmF0aW9uQWN0aXZhdGVkIjpmYWxzZSwiRGF0ZUZvcm1hdCI6eyIkcmVmIjoiNDc0In0sIldlZWtOdW1iZXJpbmciOnsiJGlkIjoiNDc2IiwiRm9ybWF0IjowLCJJc1Zpc2libGUiOmZhbHNlLCJMYXN0S25vd25WaXNpYmlsaXR5U3RhdGUiOmZhbHNlfSwiSWQiOiJmYjk0Nzc4NS0yZjU2LTRkZDItODg5OS01ZGM2OGMyMjMyYzQiLCJJbXBvcnRJZCI6bnVsbCwiVGl0bGUiOiI3LiBJc2xhbWljIEZvb2QgUHJvY2Vzc2luZyBBc3NvY2lhdGlvbiByZWdpc3RyYXRpb25cciIsIk5vdGUiOm51bGwsIkh5cGVybGluayI6eyIkaWQiOiI0NzciLCJBZGRyZXNzIjpudWxsLCJTdWJBZGRyZXNzIjpudWxsfSwiSXNDaGFuZ2VkIjpmYWxzZSwiSXNOZXciOmZhbHNlfSwiSW5kZXgiOjB9LHsiJGlkIjoiNDc4IiwiX2F0dGFjaGVkTWlsZXN0b25lcyI6W10sIlRhc2tEZWZpbml0aW9uIjp7IiRpZCI6IjQ3OSIsIkdyb3VwTmFtZSI6bnVsbCwiU3RhcnREYXRlIjoiMjAyMC0xMS0wNVQwMDowMDowMFoiLCJFbmREYXRlIjoiMjAyMi0xMS0yNVQyMzo1OTowMFoiLCJQZXJjZW50YWdlQ29tcGxldGUiOm51bGwsIlN0eWxlIjp7IiRpZCI6IjQ4MCIsIlNoYXBlIjo3LCJTaGFwZVRoaWNrbmVzcyI6MCwiRHVyYXRpb25Gb3JtYXQiOjUsIkluY2x1ZGVOb25Xb3JraW5nRGF5c0luRHVyYXRpb24iOmZhbHNlLCJQZXJjZW50YWdlQ29tcGxldGVTdHlsZSI6eyIkaWQiOiI0ODEiLCJGb250U2V0dGluZ3MiOnsiJGlkIjoiNDgyIiwiRm9udFNpemUiOjEwLCJGb250TmFtZSI6IkNhbGlicmkiLCJJc0JvbGQiOmZhbHNlLCJJc0l0YWxpYyI6ZmFsc2UsIklzVW5kZXJsaW5lZCI6ZmFsc2UsIlBhcmVudFN0eWxlIjpudWxsfSwiQXV0b1NpemUiOjAsIkZvcmVncm91bmQiOnsiJGlkIjoiNDgzIiwiQ29sb3IiOnsiJGlkIjoiNDg0IiwiQSI6MjU1LCJSIjoyMzgsIkciOjIzNiwiQiI6MjI1fX0sIk1heFdpZHRoIjoyMDAuMCwiTWF4SGVpZ2h0IjoiSW5maW5pdHkiLCJTbWFydEZvcmVncm91bmRJc0FjdGl2ZSI6ZmFsc2UsIkhvcml6b250YWxBbGlnbm1lbnQiOjEsIlZlcnRpY2FsQWxpZ25tZW50IjowLCJTbWFydEZvcmVncm91bmQiOm51bGwsIkJhY2tncm91bmRGaWxsVHlwZSI6MCwiTWFyZ2luIjp7IiRpZCI6IjQ4NSIsIlRvcCI6MCwiTGVmdCI6MCwiUmlnaHQiOjAsIkJvdHRvbSI6MH0sIlBhZGRpbmciOnsiJGlkIjoiNDg2IiwiVG9wIjowLCJMZWZ0IjowLCJSaWdodCI6MCwiQm90dG9tIjowfSwiQmFja2dyb3VuZCI6eyIkaWQiOiI0ODciLCJDb2xvciI6eyIkaWQiOiI0ODgiLCJBIjo4OSwiUiI6MCwiRyI6MCwiQiI6MH19LCJJc1Zpc2libGUiOnRydWUsIldpZHRoIjowLjAsIkhlaWdodCI6MC4wLCJCb3JkZXJTdHlsZSI6eyIkaWQiOiI0ODkiLCJMaW5lQ29sb3IiOm51bGwsIkxpbmVXZWlnaHQiOjAuMCwiTGluZVR5cGUiOjAsIlBhcmVudFN0eWxlIjpudWxsfSwiUGFyZW50U3R5bGUiOm51bGx9LCJEdXJhdGlvblN0eWxlIjp7IiRpZCI6IjQ5MCIsIkZvbnRTZXR0aW5ncyI6eyIkaWQiOiI0OTEiLCJGb250U2l6ZSI6MTAsIkZvbnROYW1lIjoiQ2FsaWJyaSIsIklzQm9sZCI6ZmFsc2UsIklzSXRhbGljIjpmYWxzZSwiSXNVbmRlcmxpbmVkIjpmYWxzZSwiUGFyZW50U3R5bGUiOm51bGx9LCJBdXRvU2l6ZSI6MCwiRm9yZWdyb3VuZCI6eyIkaWQiOiI0OTIiLCJDb2xvciI6eyIkaWQiOiI0OTMiLCJBIjoyNTUsIlIiOjIzNywiRyI6MTI1LCJCIjo0OX19LCJNYXhXaWR0aCI6MjAwLjAsIk1heEhlaWdodCI6IkluZmluaXR5IiwiU21hcnRGb3JlZ3JvdW5kSXNBY3RpdmUiOmZhbHNlLCJIb3Jpem9udGFsQWxpZ25tZW50IjowLCJWZXJ0aWNhbEFsaWdubWVudCI6MCwiU21hcnRGb3JlZ3JvdW5kIjpudWxsLCJCYWNrZ3JvdW5kRmlsbFR5cGUiOjAsIk1hcmdpbiI6eyIkaWQiOiI0OTQiLCJUb3AiOjAsIkxlZnQiOjAsIlJpZ2h0IjowLCJCb3R0b20iOjB9LCJQYWRkaW5nIjp7IiRpZCI6IjQ5NSIsIlRvcCI6MCwiTGVmdCI6MCwiUmlnaHQiOjAsIkJvdHRvbSI6MH0sIkJhY2tncm91bmQiOnsiJGlkIjoiNDk2IiwiQ29sb3IiOnsiJHJlZiI6IjQ4OCJ9fSwiSXNWaXNpYmxlIjp0cnVlLCJXaWR0aCI6MC4wLCJIZWlnaHQiOjAuMCwiQm9yZGVyU3R5bGUiOnsiJGlkIjoiNDk3IiwiTGluZUNvbG9yIjpudWxsLCJMaW5lV2VpZ2h0IjowLjAsIkxpbmVUeXBlIjowLCJQYXJlbnRTdHlsZSI6bnVsbH0sIlBhcmVudFN0eWxlIjpudWxsfSwiSG9yaXpvbnRhbENvbm5lY3RvclN0eWxlIjp7IiRpZCI6IjQ5OCIsIkxpbmVDb2xvciI6eyIkaWQiOiI0OTkiLCIkdHlwZSI6Ik5MUkUuQ29tbW9uLkRvbS5Tb2xpZENvbG9yQnJ1c2gsIE5MUkUuQ29tbW9uIiwiQ29sb3IiOnsiJGlkIjoiNTAwIiwiQSI6MjU1LCJSIjoyMDQsIkciOjIwNCwiQiI6MjA0fX0sIkxpbmVXZWlnaHQiOjEuMCwiTGluZVR5cGUiOjAsIlBhcmVudFN0eWxlIjpudWxsfSwiVmVydGljYWxDb25uZWN0b3JTdHlsZSI6eyIkaWQiOiI1MDEiLCJMaW5lQ29sb3IiOnsiJGlkIjoiNTAyIiwiJHR5cGUiOiJOTFJFLkNvbW1vbi5Eb20uU29saWRDb2xvckJydXNoLCBOTFJFLkNvbW1vbiIsIkNvbG9yIjp7IiRpZCI6IjUwMyIsIkEiOjI1NSwiUiI6MjA0LCJHIjoyMDQsIkIiOjIwNH19LCJMaW5lV2VpZ2h0IjowLjAsIkxpbmVUeXBlIjowLCJQYXJlbnRTdHlsZSI6bnVsbH0sIk1hcmdpbiI6bnVsbCwiU3RhcnREYXRlUG9zaXRpb24iOjYsIkVuZERhdGVQb3NpdGlvbiI6NiwiRGF0ZUlzVmlzaWJsZSI6ZmFsc2UsIlRpdGxlUG9zaXRpb24iOjMsIkR1cmF0aW9uUG9zaXRpb24iOjYsIlBlcmNlbnRhZ2VDb21wbGV0ZWRQb3NpdGlvbiI6MiwiU3BhY2luZyI6MywiSXNCZWxvd1RpbWViYW5kIjp0cnVlLCJQZXJjZW50YWdlQ29tcGxldGVTaGFwZU9wYWNpdHkiOjM1LCJTaGFwZVN0eWxlIjp7IiRpZCI6IjUwNCIsIk1hcmdpbiI6eyIkaWQiOiI1MDUiLCJUb3AiOjAsIkxlZnQiOjQsIlJpZ2h0Ijo0LCJCb3R0b20iOjB9LCJQYWRkaW5nIjp7IiRpZCI6IjUwNiIsIlRvcCI6MCwiTGVmdCI6MCwiUmlnaHQiOjAsIkJvdHRvbSI6MH0sIkJhY2tncm91bmQiOnsiJGlkIjoiNTA3IiwiQ29sb3IiOnsiJGlkIjoiNTA4IiwiQSI6MjU1LCJSIjo2OCwiRyI6MTE0LCJCIjoxOTZ9fSwiSXNWaXNpYmxlIjp0cnVlLCJXaWR0aCI6Nzk2LjY4Nzg2NjIxMDkzNzUsIkhlaWdodCI6MTEuMzM4NTgyOTkyNTUzNzExLCJCb3JkZXJTdHlsZSI6eyIkaWQiOiI1MDkiLCJMaW5lQ29sb3IiOnsiJGlkIjoiNTEwIiwiJHR5cGUiOiJOTFJFLkNvbW1vbi5Eb20uU29saWRDb2xvckJydXNoLCBOTFJFLkNvbW1vbiIsIkNvbG9yIjp7IiRpZCI6IjUxMSIsIkEiOjI1NSwiUiI6MjU1LCJHIjowLCJCIjowfX0sIkxpbmVXZWlnaHQiOjAuMCwiTGluZVR5cGUiOjAsIlBhcmVudFN0eWxlIjpudWxsfSwiUGFyZW50U3R5bGUiOm51bGx9LCJUaXRsZVN0eWxlIjp7IiRpZCI6IjUxMiIsIkZvbnRTZXR0aW5ncyI6eyIkaWQiOiI1MTMiLCJGb250U2l6ZSI6MTEsIkZvbnROYW1lIjoiQ2FsaWJyaSIsIklzQm9sZCI6dHJ1ZSwiSXNJdGFsaWMiOmZhbHNlLCJJc1VuZGVybGluZWQiOmZhbHNlLCJQYXJlbnRTdHlsZSI6bnVsbH0sIkF1dG9TaXplIjoyLCJGb3JlZ3JvdW5kIjp7IiRpZCI6IjUxNCIsIkNvbG9yIjp7IiRpZCI6IjUxNSIsIkEiOjI1NSwiUiI6MCwiRyI6MCwiQiI6MH19LCJNYXhXaWR0aCI6MTczLjkwNDAyMjIxNjc5Njg4LCJNYXhIZWlnaHQiOiJJbmZpbml0eSIsIlNtYXJ0Rm9yZWdyb3VuZElzQWN0aXZlIjpmYWxzZSwiSG9yaXpvbnRhbEFsaWdubWVudCI6MiwiVmVydGljYWxBbGlnbm1lbnQiOjAsIlNtYXJ0Rm9yZWdyb3VuZCI6bnVsbCwiQmFja2dyb3VuZEZpbGxUeXBlIjowLCJNYXJnaW4iOnsiJGlkIjoiNTE2IiwiVG9wIjowLCJMZWZ0IjowLCJSaWdodCI6MCwiQm90dG9tIjowfSwiUGFkZGluZyI6eyIkaWQiOiI1MTciLCJUb3AiOjAsIkxlZnQiOjAsIlJpZ2h0IjowLCJCb3R0b20iOjB9LCJCYWNrZ3JvdW5kIjp7IiRpZCI6IjUxOCIsIkNvbG9yIjp7IiRyZWYiOiI0ODgifX0sIklzVmlzaWJsZSI6dHJ1ZSwiV2lkdGgiOjAuMCwiSGVpZ2h0IjowLjAsIkJvcmRlclN0eWxlIjp7IiRpZCI6IjUxOSIsIkxpbmVDb2xvciI6bnVsbCwiTGluZVdlaWdodCI6MC4wLCJMaW5lVHlwZSI6MCwiUGFyZW50U3R5bGUiOm51bGx9LCJQYXJlbnRTdHlsZSI6bnVsbH0sIkRhdGVTdHlsZSI6eyIkaWQiOiI1MjAiLCJGb250U2V0dGluZ3MiOnsiJGlkIjoiNTIxIiwiRm9udFNpemUiOjEwLCJGb250TmFtZSI6IkNhbGlicmkiLCJJc0JvbGQiOmZhbHNlLCJJc0l0YWxpYyI6ZmFsc2UsIklzVW5kZXJsaW5lZCI6ZmFsc2UsIlBhcmVudFN0eWxlIjpudWxsfSwiQXV0b1NpemUiOjAsIkZvcmVncm91bmQiOnsiJGlkIjoiNTIyIiwiQ29sb3IiOnsiJGlkIjoiNTIzIiwiQSI6MjU1LCJSIjo2OCwiRyI6ODQsIkIiOjEwNn19LCJNYXhXaWR0aCI6MjAwLjAsIk1heEhlaWdodCI6IkluZmluaXR5IiwiU21hcnRGb3JlZ3JvdW5kSXNBY3RpdmUiOmZhbHNlLCJIb3Jpem9udGFsQWxpZ25tZW50IjowLCJWZXJ0aWNhbEFsaWdubWVudCI6MCwiU21hcnRGb3JlZ3JvdW5kIjpudWxsLCJCYWNrZ3JvdW5kRmlsbFR5cGUiOjAsIk1hcmdpbiI6eyIkaWQiOiI1MjQiLCJUb3AiOjAsIkxlZnQiOjAsIlJpZ2h0IjowLCJCb3R0b20iOjB9LCJQYWRkaW5nIjp7IiRpZCI6IjUyNSIsIlRvcCI6MCwiTGVmdCI6MCwiUmlnaHQiOjAsIkJvdHRvbSI6MH0sIkJhY2tncm91bmQiOnsiJGlkIjoiNTI2IiwiQ29sb3IiOnsiJHJlZiI6IjQ4OCJ9fSwiSXNWaXNpYmxlIjp0cnVlLCJXaWR0aCI6MC4wLCJIZWlnaHQiOjAuMCwiQm9yZGVyU3R5bGUiOnsiJGlkIjoiNTI3IiwiTGluZUNvbG9yIjpudWxsLCJMaW5lV2VpZ2h0IjowLjAsIkxpbmVUeXBlIjowLCJQYXJlbnRTdHlsZSI6bnVsbH0sIlBhcmVudFN0eWxlIjpudWxsfSwiRGF0ZUZvcm1hdCI6eyIkaWQiOiI1MjgiLCJGb3JtYXRTdHJpbmciOiJNTU0gZCIsIlNlcGFyYXRvciI6Ii8iLCJVc2VJbnRlcm5hdGlvbmFsRGF0ZUZvcm1hdCI6ZmFsc2UsIkRhdGVJc1Zpc2libGUiOnRydWUsIlRpbWVJc1Zpc2libGUiOmZhbHNlLCJIb3VyRGlnaXRzIjoxLCJBbVBtRGVzaWduYXRvciI6MiwiVHJpbTAwTWludXRlcyI6ZmFsc2UsIkxhc3RLbm93blZpc2liaWxpdHlTdGF0ZSI6bnVsbH0sIldlZWtOdW1iZXJpbmciOnsiJGlkIjoiNTI5IiwiRm9ybWF0IjowLCJJc1Zpc2libGUiOmZhbHNlLCJMYXN0S25vd25WaXNpYmlsaXR5U3RhdGUiOmZhbHNlfSwiSXNWaXNpYmxlIjp0cnVlLCJQYXJlbnRTdHlsZSI6bnVsbH0sIkluZGV4IjoxLCJTbWFydER1cmF0aW9uQWN0aXZhdGVkIjpmYWxzZSwiRGF0ZUZvcm1hdCI6eyIkcmVmIjoiNTI4In0sIldlZWtOdW1iZXJpbmciOnsiJGlkIjoiNTMwIiwiRm9ybWF0IjowLCJJc1Zpc2libGUiOmZhbHNlLCJMYXN0S25vd25WaXNpYmlsaXR5U3RhdGUiOmZhbHNlfSwiSWQiOiI2YjZhYzQwNi1mMjZhLTRlNDItODUzNC1jZWUyMWY0MTQ5YjIiLCJJbXBvcnRJZCI6bnVsbCwiVGl0bGUiOiI4LiBJT0ZTIEZvb2QgQmFsYW5jZSBEYXRhYmFzZSIsIk5vdGUiOm51bGwsIkh5cGVybGluayI6eyIkaWQiOiI1MzEiLCJBZGRyZXNzIjpudWxsLCJTdWJBZGRyZXNzIjpudWxsfSwiSXNDaGFuZ2VkIjpmYWxzZSwiSXNOZXciOmZhbHNlfSwiSW5kZXgiOjB9XSwiTWlsZXN0b25lcyI6W119LHsiJGlkIjoiNTMyIiwiSWQiOiI4OTQ2MTdiNS0xNDVmLTRmOTctOWIzMi1jZGEyMjExYzc0ZjIiLCJJbmRleCI6NCwiSGVhZGVyVGV4dCI6IlYuIEhVTUFOSVRBUklBTiBQUk9HUkFNUyIsIlN0eWxlIjp7IiRpZCI6IjUzMyIsIkhlYWRlclN0eWxlIjp7IiRpZCI6IjUzNCIsIlRleHRTdHlsZSI6eyIkaWQiOiI1MzUiLCJGb250U2V0dGluZ3MiOnsiJGlkIjoiNTM2IiwiRm9udFNpemUiOjEyLCJGb250TmFtZSI6IkNhbGlicmkiLCJJc0JvbGQiOnRydWUsIklzSXRhbGljIjpmYWxzZSwiSXNVbmRlcmxpbmVkIjpmYWxzZSwiUGFyZW50U3R5bGUiOm51bGx9LCJBdXRvU2l6ZSI6MCwiRm9yZWdyb3VuZCI6eyIkaWQiOiI1MzciLCJDb2xvciI6eyIkaWQiOiI1MzgiLCJBIjoyNTUsIlIiOjI1NSwiRyI6MjU1LCJCIjoyNTV9fSwiTWF4V2lkdGgiOjAuMCwiTWF4SGVpZ2h0IjowLjAsIlNtYXJ0Rm9yZWdyb3VuZElzQWN0aXZlIjpmYWxzZSwiSG9yaXpvbnRhbEFsaWdubWVudCI6MCwiVmVydGljYWxBbGlnbm1lbnQiOjAsIlNtYXJ0Rm9yZWdyb3VuZCI6bnVsbCwiQmFja2dyb3VuZEZpbGxUeXBlIjowLCJNYXJnaW4iOnsiJHJlZiI6IjE0MiJ9LCJQYWRkaW5nIjp7IiRyZWYiOiIxNDMifSwiQmFja2dyb3VuZCI6bnVsbCwiSXNWaXNpYmxlIjpmYWxzZSwiV2lkdGgiOjAuMCwiSGVpZ2h0IjowLjAsIkJvcmRlclN0eWxlIjpudWxsLCJQYXJlbnRTdHlsZSI6bnVsbH0sIlJlY3RhbmdsZVN0eWxlIjp7IiRpZCI6IjUzOSIsIk1hcmdpbiI6eyIkcmVmIjoiMTQ1In0sIlBhZGRpbmciOnsiJHJlZiI6IjE0NiJ9LCJCYWNrZ3JvdW5kIjp7IiRpZCI6IjU0MCIsIkNvbG9yIjp7IiRpZCI6IjU0MSIsIkEiOjEyNywiUiI6MTkxLCJHIjoxNDQsIkIiOjB9fSwiSXNWaXNpYmxlIjpmYWxzZSwiV2lkdGgiOjAuMCwiSGVpZ2h0IjowLjAsIkJvcmRlclN0eWxlIjp7IiRpZCI6IjU0MiIsIkxpbmVDb2xvciI6eyIkaWQiOiI1NDMiLCIkdHlwZSI6Ik5MUkUuQ29tbW9uLkRvbS5Tb2xpZENvbG9yQnJ1c2gsIE5MUkUuQ29tbW9uIiwiQ29sb3IiOnsiJGlkIjoiNTQ0IiwiQSI6MjU1LCJSIjoyNTUsIkciOjI1NSwiQiI6MjU1fX0sIkxpbmVXZWlnaHQiOjAuMCwiTGluZVR5cGUiOjAsIlBhcmVudFN0eWxlIjpudWxsfSwiUGFyZW50U3R5bGUiOm51bGx9LCJNYXJnaW4iOnsiJHJlZiI6IjE1MiJ9LCJQYWRkaW5nIjp7IiRyZWYiOiIxNTMifSwiQmFja2dyb3VuZCI6bnVsbCwiSXNWaXNpYmxlIjp0cnVlLCJXaWR0aCI6MC4wLCJIZWlnaHQiOjAuMCwiQm9yZGVyU3R5bGUiOm51bGwsIlBhcmVudFN0eWxlIjpudWxsfSwiQmFja2dyb3VuZFN0eWxlIjp7IiRpZCI6IjU0NSIsIk1hcmdpbiI6eyIkcmVmIjoiMTU1In0sIlBhZGRpbmciOnsiJHJlZiI6IjE1NiJ9LCJCYWNrZ3JvdW5kIjp7IiRpZCI6IjU0NiIsIkNvbG9yIjp7IiRpZCI6IjU0NyIsIkEiOjM4LCJSIjoxOTEsIkciOjE0NCwiQiI6MH19LCJJc1Zpc2libGUiOnRydWUsIldpZHRoIjowLjAsIkhlaWdodCI6MC4wLCJCb3JkZXJTdHlsZSI6eyIkaWQiOiI1NDgiLCJMaW5lQ29sb3IiOnsiJGlkIjoiNTQ5IiwiJHR5cGUiOiJOTFJFLkNvbW1vbi5Eb20uU29saWRDb2xvckJydXNoLCBOTFJFLkNvbW1vbiIsIkNvbG9yIjp7IiRpZCI6IjU1MCIsIkEiOjI1NSwiUiI6MjU1LCJHIjoyNTUsIkIiOjI1NX19LCJMaW5lV2VpZ2h0IjowLjAsIkxpbmVUeXBlIjowLCJQYXJlbnRTdHlsZSI6bnVsbH0sIlBhcmVudFN0eWxlIjpudWxsfSwiSXNBYm92ZVRpbWViYW5kIjpmYWxzZSwiTWFyZ2luIjp7IiRyZWYiOiIxNjIifSwiUGFkZGluZyI6eyIkcmVmIjoiMTYzIn0sIklzVmlzaWJsZSI6dHJ1ZSwiV2lkdGgiOjAuMCwiSGVpZ2h0IjowLjAsIkJvcmRlclN0eWxlIjpudWxsLCJQYXJlbnRTdHlsZSI6bnVsbH0sIlRhc2tzIjpbeyIkaWQiOiI1NTEiLCJfYXR0YWNoZWRNaWxlc3RvbmVzIjpbXSwiVGFza0RlZmluaXRpb24iOnsiJGlkIjoiNTUyIiwiR3JvdXBOYW1lIjpudWxsLCJTdGFydERhdGUiOiIyMDIwLTExLTA2VDAwOjAwOjAwWiIsIkVuZERhdGUiOiIyMDIzLTA2LTAxVDIzOjU5OjAwWiIsIlBlcmNlbnRhZ2VDb21wbGV0ZSI6bnVsbCwiU3R5bGUiOnsiJGlkIjoiNTUzIiwiU2hhcGUiOjcsIlNoYXBlVGhpY2tuZXNzIjowLCJEdXJhdGlvbkZvcm1hdCI6NSwiSW5jbHVkZU5vbldvcmtpbmdEYXlzSW5EdXJhdGlvbiI6ZmFsc2UsIlBlcmNlbnRhZ2VDb21wbGV0ZVN0eWxlIjp7IiRpZCI6IjU1NCIsIkZvbnRTZXR0aW5ncyI6eyIkaWQiOiI1NTUiLCJGb250U2l6ZSI6MTAsIkZvbnROYW1lIjoiQ2FsaWJyaSIsIklzQm9sZCI6ZmFsc2UsIklzSXRhbGljIjpmYWxzZSwiSXNVbmRlcmxpbmVkIjpmYWxzZSwiUGFyZW50U3R5bGUiOm51bGx9LCJBdXRvU2l6ZSI6MCwiRm9yZWdyb3VuZCI6eyIkaWQiOiI1NTYiLCJDb2xvciI6eyIkaWQiOiI1NTciLCJBIjoyNTUsIlIiOjIzOCwiRyI6MjM2LCJCIjoyMjV9fSwiTWF4V2lkdGgiOjIwMC4wLCJNYXhIZWlnaHQiOiJJbmZpbml0eSIsIlNtYXJ0Rm9yZWdyb3VuZElzQWN0aXZlIjpmYWxzZSwiSG9yaXpvbnRhbEFsaWdubWVudCI6MSwiVmVydGljYWxBbGlnbm1lbnQiOjAsIlNtYXJ0Rm9yZWdyb3VuZCI6bnVsbCwiQmFja2dyb3VuZEZpbGxUeXBlIjowLCJNYXJnaW4iOnsiJGlkIjoiNTU4IiwiVG9wIjowLCJMZWZ0IjowLCJSaWdodCI6MCwiQm90dG9tIjowfSwiUGFkZGluZyI6eyIkaWQiOiI1NTkiLCJUb3AiOjAsIkxlZnQiOjAsIlJpZ2h0IjowLCJCb3R0b20iOjB9LCJCYWNrZ3JvdW5kIjp7IiRpZCI6IjU2MCIsIkNvbG9yIjp7IiRpZCI6IjU2MSIsIkEiOjg5LCJSIjowLCJHIjowLCJCIjowfX0sIklzVmlzaWJsZSI6dHJ1ZSwiV2lkdGgiOjAuMCwiSGVpZ2h0IjowLjAsIkJvcmRlclN0eWxlIjp7IiRpZCI6IjU2MiIsIkxpbmVDb2xvciI6bnVsbCwiTGluZVdlaWdodCI6MC4wLCJMaW5lVHlwZSI6MCwiUGFyZW50U3R5bGUiOm51bGx9LCJQYXJlbnRTdHlsZSI6bnVsbH0sIkR1cmF0aW9uU3R5bGUiOnsiJGlkIjoiNTYzIiwiRm9udFNldHRpbmdzIjp7IiRpZCI6IjU2NCIsIkZvbnRTaXplIjoxMCwiRm9udE5hbWUiOiJDYWxpYnJpIiwiSXNCb2xkIjpmYWxzZSwiSXNJdGFsaWMiOmZhbHNlLCJJc1VuZGVybGluZWQiOmZhbHNlLCJQYXJlbnRTdHlsZSI6bnVsbH0sIkF1dG9TaXplIjowLCJGb3JlZ3JvdW5kIjp7IiRpZCI6IjU2NSIsIkNvbG9yIjp7IiRpZCI6IjU2NiIsIkEiOjI1NSwiUiI6MjM3LCJHIjoxMjUsIkIiOjQ5fX0sIk1heFdpZHRoIjoyMDAuMCwiTWF4SGVpZ2h0IjoiSW5maW5pdHkiLCJTbWFydEZvcmVncm91bmRJc0FjdGl2ZSI6ZmFsc2UsIkhvcml6b250YWxBbGlnbm1lbnQiOjAsIlZlcnRpY2FsQWxpZ25tZW50IjowLCJTbWFydEZvcmVncm91bmQiOm51bGwsIkJhY2tncm91bmRGaWxsVHlwZSI6MCwiTWFyZ2luIjp7IiRpZCI6IjU2NyIsIlRvcCI6MCwiTGVmdCI6MCwiUmlnaHQiOjAsIkJvdHRvbSI6MH0sIlBhZGRpbmciOnsiJGlkIjoiNTY4IiwiVG9wIjowLCJMZWZ0IjowLCJSaWdodCI6MCwiQm90dG9tIjowfSwiQmFja2dyb3VuZCI6eyIkaWQiOiI1NjkiLCJDb2xvciI6eyIkcmVmIjoiNTYxIn19LCJJc1Zpc2libGUiOnRydWUsIldpZHRoIjowLjAsIkhlaWdodCI6MC4wLCJCb3JkZXJTdHlsZSI6eyIkaWQiOiI1NzAiLCJMaW5lQ29sb3IiOm51bGwsIkxpbmVXZWlnaHQiOjAuMCwiTGluZVR5cGUiOjAsIlBhcmVudFN0eWxlIjpudWxsfSwiUGFyZW50U3R5bGUiOm51bGx9LCJIb3Jpem9udGFsQ29ubmVjdG9yU3R5bGUiOnsiJGlkIjoiNTcxIiwiTGluZUNvbG9yIjp7IiRpZCI6IjU3MiIsIiR0eXBlIjoiTkxSRS5Db21tb24uRG9tLlNvbGlkQ29sb3JCcnVzaCwgTkxSRS5Db21tb24iLCJDb2xvciI6eyIkaWQiOiI1NzMiLCJBIjoyNTUsIlIiOjIwNCwiRyI6MjA0LCJCIjoyMDR9fSwiTGluZVdlaWdodCI6MS4wLCJMaW5lVHlwZSI6MCwiUGFyZW50U3R5bGUiOm51bGx9LCJWZXJ0aWNhbENvbm5lY3RvclN0eWxlIjp7IiRpZCI6IjU3NCIsIkxpbmVDb2xvciI6eyIkaWQiOiI1NzUiLCIkdHlwZSI6Ik5MUkUuQ29tbW9uLkRvbS5Tb2xpZENvbG9yQnJ1c2gsIE5MUkUuQ29tbW9uIiwiQ29sb3IiOnsiJGlkIjoiNTc2IiwiQSI6MjU1LCJSIjoyMDQsIkciOjIwNCwiQiI6MjA0fX0sIkxpbmVXZWlnaHQiOjAuMCwiTGluZVR5cGUiOjAsIlBhcmVudFN0eWxlIjpudWxsfSwiTWFyZ2luIjpudWxsLCJTdGFydERhdGVQb3NpdGlvbiI6NiwiRW5kRGF0ZVBvc2l0aW9uIjo2LCJEYXRlSXNWaXNpYmxlIjpmYWxzZSwiVGl0bGVQb3NpdGlvbiI6MCwiRHVyYXRpb25Qb3NpdGlvbiI6NiwiUGVyY2VudGFnZUNvbXBsZXRlZFBvc2l0aW9uIjoyLCJTcGFjaW5nIjozLCJJc0JlbG93VGltZWJhbmQiOnRydWUsIlBlcmNlbnRhZ2VDb21wbGV0ZVNoYXBlT3BhY2l0eSI6MzUsIlNoYXBlU3R5bGUiOnsiJGlkIjoiNTc3IiwiTWFyZ2luIjp7IiRpZCI6IjU3OCIsIlRvcCI6MCwiTGVmdCI6NCwiUmlnaHQiOjQsIkJvdHRvbSI6MH0sIlBhZGRpbmciOnsiJGlkIjoiNTc5IiwiVG9wIjowLCJMZWZ0IjowLCJSaWdodCI6MCwiQm90dG9tIjowfSwiQmFja2dyb3VuZCI6eyIkaWQiOiI1ODAiLCJDb2xvciI6eyIkaWQiOiI1ODEiLCJBIjoyNTUsIlIiOjE5MSwiRyI6MTQ0LCJCIjowfX0sIklzVmlzaWJsZSI6dHJ1ZSwiV2lkdGgiOjYwMi4wLCJIZWlnaHQiOjExLjMzODU4Mjk5MjU1MzcxMSwiQm9yZGVyU3R5bGUiOnsiJGlkIjoiNTgyIiwiTGluZUNvbG9yIjp7IiRpZCI6IjU4MyIsIiR0eXBlIjoiTkxSRS5Db21tb24uRG9tLlNvbGlkQ29sb3JCcnVzaCwgTkxSRS5Db21tb24iLCJDb2xvciI6eyIkaWQiOiI1ODQiLCJBIjoyNTUsIlIiOjI1NSwiRyI6MjU1LCJCIjoyNTV9fSwiTGluZVdlaWdodCI6MC4wLCJMaW5lVHlwZSI6MCwiUGFyZW50U3R5bGUiOm51bGx9LCJQYXJlbnRTdHlsZSI6bnVsbH0sIlRpdGxlU3R5bGUiOnsiJGlkIjoiNTg1IiwiRm9udFNldHRpbmdzIjp7IiRpZCI6IjU4NiIsIkZvbnRTaXplIjoxMSwiRm9udE5hbWUiOiJDYWxpYnJpIiwiSXNCb2xkIjp0cnVlLCJJc0l0YWxpYyI6ZmFsc2UsIklzVW5kZXJsaW5lZCI6ZmFsc2UsIlBhcmVudFN0eWxlIjpudWxsfSwiQXV0b1NpemUiOjIsIkZvcmVncm91bmQiOnsiJGlkIjoiNTg3IiwiQ29sb3IiOnsiJGlkIjoiNTg4IiwiQSI6MjU1LCJSIjowLCJHIjowLCJCIjowfX0sIk1heFdpZHRoIjo5OC4wLCJNYXhIZWlnaHQiOiJJbmZpbml0eSIsIlNtYXJ0Rm9yZWdyb3VuZElzQWN0aXZlIjpmYWxzZSwiSG9yaXpvbnRhbEFsaWdubWVudCI6MiwiVmVydGljYWxBbGlnbm1lbnQiOjAsIlNtYXJ0Rm9yZWdyb3VuZCI6bnVsbCwiQmFja2dyb3VuZEZpbGxUeXBlIjowLCJNYXJnaW4iOnsiJGlkIjoiNTg5IiwiVG9wIjowLCJMZWZ0IjowLCJSaWdodCI6MCwiQm90dG9tIjowfSwiUGFkZGluZyI6eyIkaWQiOiI1OTAiLCJUb3AiOjAsIkxlZnQiOjAsIlJpZ2h0IjowLCJCb3R0b20iOjB9LCJCYWNrZ3JvdW5kIjp7IiRpZCI6IjU5MSIsIkNvbG9yIjp7IiRyZWYiOiI1NjEifX0sIklzVmlzaWJsZSI6dHJ1ZSwiV2lkdGgiOjAuMCwiSGVpZ2h0IjowLjAsIkJvcmRlclN0eWxlIjp7IiRpZCI6IjU5MiIsIkxpbmVDb2xvciI6bnVsbCwiTGluZVdlaWdodCI6MC4wLCJMaW5lVHlwZSI6MCwiUGFyZW50U3R5bGUiOm51bGx9LCJQYXJlbnRTdHlsZSI6bnVsbH0sIkRhdGVTdHlsZSI6eyIkaWQiOiI1OTMiLCJGb250U2V0dGluZ3MiOnsiJGlkIjoiNTk0IiwiRm9udFNpemUiOjEwLCJGb250TmFtZSI6IkNhbGlicmkiLCJJc0JvbGQiOmZhbHNlLCJJc0l0YWxpYyI6ZmFsc2UsIklzVW5kZXJsaW5lZCI6ZmFsc2UsIlBhcmVudFN0eWxlIjpudWxsfSwiQXV0b1NpemUiOjAsIkZvcmVncm91bmQiOnsiJGlkIjoiNTk1IiwiQ29sb3IiOnsiJGlkIjoiNTk2IiwiQSI6MjU1LCJSIjo2OCwiRyI6ODQsIkIiOjEwNn19LCJNYXhXaWR0aCI6MjAwLjAsIk1heEhlaWdodCI6IkluZmluaXR5IiwiU21hcnRGb3JlZ3JvdW5kSXNBY3RpdmUiOmZhbHNlLCJIb3Jpem9udGFsQWxpZ25tZW50IjowLCJWZXJ0aWNhbEFsaWdubWVudCI6MCwiU21hcnRGb3JlZ3JvdW5kIjpudWxsLCJCYWNrZ3JvdW5kRmlsbFR5cGUiOjAsIk1hcmdpbiI6eyIkaWQiOiI1OTciLCJUb3AiOjAsIkxlZnQiOjAsIlJpZ2h0IjowLCJCb3R0b20iOjB9LCJQYWRkaW5nIjp7IiRpZCI6IjU5OCIsIlRvcCI6MCwiTGVmdCI6MCwiUmlnaHQiOjAsIkJvdHRvbSI6MH0sIkJhY2tncm91bmQiOnsiJGlkIjoiNTk5IiwiQ29sb3IiOnsiJHJlZiI6IjU2MSJ9fSwiSXNWaXNpYmxlIjp0cnVlLCJXaWR0aCI6MC4wLCJIZWlnaHQiOjAuMCwiQm9yZGVyU3R5bGUiOnsiJGlkIjoiNjAwIiwiTGluZUNvbG9yIjpudWxsLCJMaW5lV2VpZ2h0IjowLjAsIkxpbmVUeXBlIjowLCJQYXJlbnRTdHlsZSI6bnVsbH0sIlBhcmVudFN0eWxlIjpudWxsfSwiRGF0ZUZvcm1hdCI6eyIkaWQiOiI2MDEiLCJGb3JtYXRTdHJpbmciOiJNTU0gZCIsIlNlcGFyYXRvciI6Ii8iLCJVc2VJbnRlcm5hdGlvbmFsRGF0ZUZvcm1hdCI6ZmFsc2UsIkRhdGVJc1Zpc2libGUiOnRydWUsIlRpbWVJc1Zpc2libGUiOmZhbHNlLCJIb3VyRGlnaXRzIjoxLCJBbVBtRGVzaWduYXRvciI6MiwiVHJpbTAwTWludXRlcyI6ZmFsc2UsIkxhc3RLbm93blZpc2liaWxpdHlTdGF0ZSI6bnVsbH0sIldlZWtOdW1iZXJpbmciOnsiJGlkIjoiNjAyIiwiRm9ybWF0IjowLCJJc1Zpc2libGUiOmZhbHNlLCJMYXN0S25vd25WaXNpYmlsaXR5U3RhdGUiOmZhbHNlfSwiSXNWaXNpYmxlIjp0cnVlLCJQYXJlbnRTdHlsZSI6bnVsbH0sIkluZGV4IjowLCJTbWFydER1cmF0aW9uQWN0aXZhdGVkIjpmYWxzZSwiRGF0ZUZvcm1hdCI6eyIkcmVmIjoiNjAxIn0sIldlZWtOdW1iZXJpbmciOnsiJGlkIjoiNjAzIiwiRm9ybWF0IjowLCJJc1Zpc2libGUiOmZhbHNlLCJMYXN0S25vd25WaXNpYmlsaXR5U3RhdGUiOmZhbHNlfSwiSWQiOiI2M2I2M2VhMy1jMjg4LTRiNjEtYWMyNy0wOGRiZDg3ZGM2ODEiLCJJbXBvcnRJZCI6bnVsbCwiVGl0bGUiOiI5LiBGbG91ciBmb3IgSHVtYW5pdHkiLCJOb3RlIjpudWxsLCJIeXBlcmxpbmsiOnsiJGlkIjoiNjA0IiwiQWRkcmVzcyI6bnVsbCwiU3ViQWRkcmVzcyI6bnVsbH0sIklzQ2hhbmdlZCI6ZmFsc2UsIklzTmV3IjpmYWxzZX0sIkluZGV4IjowfV0sIk1pbGVzdG9uZXMiOltdfV0sIk1zUHJvamVjdEl0ZW1zVHJlZSI6eyIkaWQiOiI2MDUiLCJSb290Ijp7IkltcG9ydElkIjpudWxsLCJJc0ltcG9ydGVkIjpmYWxzZSwiQ2hpbGRyZW4iOltdfX0sIk1ldGFkYXRhIjp7IiRpZCI6IjYwNiIsIlJlY2VudENvbG9yc0NvbGxlY3Rpb24iOiJbXSJ9LCJTZXR0aW5ncyI6eyIkaWQiOiI2MDciLCJJbXBhT3B0aW9ucyI6eyIkaWQiOiI2MDgiLCJMZWZ0VG9SaWdodCI6ZmFsc2UsIlBheWxvYWRPcHRpb25zIjoyfSwiVXNlQ29tcHJlc3Npb24iOmZhbHNlLCJDb21wcmVzaW9uUGVyY2VudGFnZSI6NTAuMCwiSW5hY3RpdmVJbnRlcnZhbFdpZHRoVGhyZXNob2xkIjozMC4wLCJJbmFjdGl2ZUludGVydmFsV2lkdGgiOjEuMCwiU3BsaXRUYXNrcyI6ZmFsc2UsIlVzZUNsdXN0ZXIiOmZhbHNlLCJFcHNpbG9uIjo1LjAsIk1pblBvaW50c1RvRm9ybUFDbHVzdGVyIjoyLCJHZW5lcmF0ZUludmlzaWJsZVNoYXBlcyI6ZmFsc2UsIlNtYXJ0VGltZWxpbmVUYXNrUGVyY2VudGFnZUZpdCI6ZmFsc2V9LCJJc05ldyI6ZmFsc2UsIkltcG9ydFR5cGUiOjAsIkZpbGVQYXRoIjpudWxsLCJUaW1lQ29uZmlndXJhdGlvbiI6eyIkaWQiOiI2MDkiLCJVc2VUaW1lIjpmYWxzZSwiV29ya0RheVN0YXJ0IjoiMDA6MDA6MDAiLCJXb3JrRGF5RW5kIjoiMjM6NTk6MDAifSwiTGFzdFVzZWRUZW1wbGF0ZUlkIjoiNzA5YjM1NDktNDlhMC00ZTU4LWJhNTctZmRiOTE4OTNiNjQ4IiwiRmlyc3RXZWVrT2ZZZWFyIjowfQ=="/>
  <p:tag name="__MASTER" val="__part_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DATEFORMATSTRING" val="MMM 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STARTDATE" val="2020-11-05T00:00:00.0000000Z"/>
  <p:tag name="OTLDURATIONFORMAT" val="wk"/>
  <p:tag name="OTLSPACING" val="3"/>
  <p:tag name="OTLSHAPETHICKNESSTYPE" val="Thin"/>
  <p:tag name="OTLENDDATE" val="2022-11-25T23:59:00.0000000Z"/>
  <p:tag name="OTLMARKERSHAPE" val="OTL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DATEFORMATSTRING" val="MMM 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STARTDATE" val="2020-11-05T00:00:00.0000000Z"/>
  <p:tag name="OTLDURATIONFORMAT" val="wk"/>
  <p:tag name="OTLSPACING" val="3"/>
  <p:tag name="OTLSHAPETHICKNESSTYPE" val="Thin"/>
  <p:tag name="OTLENDDATE" val="2022-11-25T23:59:00.0000000Z"/>
  <p:tag name="OTLMARKERSHAPE" val="OTL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DATEFORMATSTRING" val="MMM 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STARTDATE" val="2020-11-06T00:00:00.0000000Z"/>
  <p:tag name="OTLDURATIONFORMAT" val="wk"/>
  <p:tag name="OTLSPACING" val="3"/>
  <p:tag name="OTLSHAPETHICKNESSTYPE" val="Thin"/>
  <p:tag name="OTLENDDATE" val="2023-06-01T23:59:00.0000000Z"/>
  <p:tag name="OTLMARKERSHAPE" val="OTL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DATEFORMATSTRING" val="MMM 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STARTDATE" val="2020-11-01T00:00:00.0000000"/>
  <p:tag name="OTLENDDATE" val="2023-12-31T23:59:00.0000000"/>
  <p:tag name="OTLDURATIONFORMAT" val="day"/>
  <p:tag name="OTLSPACING" val="3"/>
  <p:tag name="OTLSHAPETHICKNESSTYPE" val="Thin"/>
  <p:tag name="OTLMARKERSHAPE" val="OTL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DATEFORMATSTRING" val="MMM 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STARTDATE" val="2020-11-06T00:00:00.0000000Z"/>
  <p:tag name="OTLDURATIONFORMAT" val="wk"/>
  <p:tag name="OTLSPACING" val="3"/>
  <p:tag name="OTLSHAPETHICKNESSTYPE" val="Thin"/>
  <p:tag name="OTLENDDATE" val="2023-06-01T23:59:00.0000000Z"/>
  <p:tag name="OTLMARKERSHAPE" val="OTL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DATEFORMATSTRING" val="MMM 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STARTDATE" val="2020-11-05T00:00:00.0000000Z"/>
  <p:tag name="OTLDURATIONFORMAT" val="wk"/>
  <p:tag name="OTLSPACING" val="3"/>
  <p:tag name="OTLSHAPETHICKNESSTYPE" val="Thin"/>
  <p:tag name="OTLENDDATE" val="2022-11-25T23:59:00.0000000Z"/>
  <p:tag name="OTLMARKERSHAPE" val="OTL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TODAYPOSITION" val="Hide"/>
  <p:tag name="OTLMARKERSHAPE" val="OTL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TIMEBANDCULTUREINFO" val="en-US"/>
  <p:tag name="OTLTIMEBANDSCALEFORMAT" val="MMM"/>
  <p:tag name="OTLTIMEBANDQUICKPOSITION" val="Custom"/>
  <p:tag name="OTLTIMEBANDSHAPETYPE" val="RectangleTimeband"/>
  <p:tag name="OTLTIMEBANDTHREEDEFFECTS" val="None"/>
  <p:tag name="OTLTIMEBANDAUTODATERANGE" val="True"/>
  <p:tag name="OTLTIMEBANDENDDATE" val="2023-12-31T23:59:00.0000000"/>
  <p:tag name="OTLTIMEBANDWORKINGDAYS" val="Standard"/>
  <p:tag name="OTLTIMEBANDELAPSEDTIMEEXTENSION" val="False"/>
  <p:tag name="OTLTIMEBANDUSETIME" val="False"/>
  <p:tag name="OTLTIMEBANDTIMECONFIGWORKDAYSTART" val="00:00:00"/>
  <p:tag name="OTLTIMEBANDTIMECONFIGWORKDAYEND" val="23:59:00"/>
  <p:tag name="OTLTIMEBANDAPPENDYEARONYEARCHANGE" val="True"/>
  <p:tag name="OTLTIMEBANDSCALEMARKING" val="None"/>
  <p:tag name="OTLRIGHTENDCAPSMARGINRIGHT" val="25"/>
  <p:tag name="OTLLEFTENDCAPSMARGINLEFT" val="25"/>
  <p:tag name="OTLTIMEBANDSHAPEPADDINGTOP" val="7"/>
  <p:tag name="OTLTIMEBANDFYSTARTMONTH" val="January"/>
  <p:tag name="OTLTIMEBANDSHOWFYLABEL" val="True"/>
  <p:tag name="OTLTIMEBANDUSESTARTINGOFTHEYEARFORFYNUMBERING" val="True"/>
  <p:tag name="OTLTIMEBANDSTARTDATE" val="0001-01-01T00:00:00.0000000"/>
  <p:tag name="OTLTIMEBANDSCALETYPE" val="Quarters"/>
  <p:tag name="OTLMARKERSHAPE" val="OTL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DATEFORMATSTRING" val="MMM 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STARTDATE" val="2020-11-02T00:00:00.0000000Z"/>
  <p:tag name="OTLENDDATE" val="2022-11-30T23:59:00.0000000Z"/>
  <p:tag name="OTLDURATIONFORMAT" val="day"/>
  <p:tag name="OTLSPACING" val="3"/>
  <p:tag name="OTLSHAPETHICKNESSTYPE" val="Thin"/>
  <p:tag name="OTLMARKERSHAPE" val="OTL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DATEFORMATSTRING" val="MMM 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STARTDATE" val="2020-11-01T00:00:00.0000000"/>
  <p:tag name="OTLENDDATE" val="2023-12-31T23:59:00.0000000"/>
  <p:tag name="OTLDURATIONFORMAT" val="day"/>
  <p:tag name="OTLSPACING" val="3"/>
  <p:tag name="OTLSHAPETHICKNESSTYPE" val="Thin"/>
  <p:tag name="OTLMARKERSHAPE" val="OTL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DATEFORMATSTRING" val="MMM 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STARTDATE" val="2020-11-02T00:00:00.0000000Z"/>
  <p:tag name="OTLDURATIONFORMAT" val="wk"/>
  <p:tag name="OTLSPACING" val="3"/>
  <p:tag name="OTLENDDATE" val="2021-11-24T23:59:00.0000000Z"/>
  <p:tag name="OTLSHAPETHICKNESSTYPE" val="Custom"/>
  <p:tag name="OTLMARKERSHAPE" val="OTL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DATEFORMATSTRING" val="MMM 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STARTDATE" val="2020-11-03T00:00:00.0000000Z"/>
  <p:tag name="OTLDURATIONFORMAT" val="wk"/>
  <p:tag name="OTLSPACING" val="3"/>
  <p:tag name="OTLSHAPETHICKNESSTYPE" val="Custom"/>
  <p:tag name="OTLENDDATE" val="2022-11-27T23:59:00.0000000Z"/>
  <p:tag name="OTLMARKERSHAPE" val="OTL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DATEFORMATSTRING" val="MMM 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STARTDATE" val="2020-11-04T00:00:00.0000000Z"/>
  <p:tag name="OTLDURATIONFORMAT" val="wk"/>
  <p:tag name="OTLSPACING" val="3"/>
  <p:tag name="OTLENDDATE" val="2023-11-30T23:59:00.0000000Z"/>
  <p:tag name="OTLSHAPETHICKNESSTYPE" val="Thin"/>
  <p:tag name="OTLMARKERSHAPE" val="OTL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DATEFORMATSTRING" val="MMM 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STARTDATE" val="2020-11-05T00:00:00.0000000Z"/>
  <p:tag name="OTLDURATIONFORMAT" val="wk"/>
  <p:tag name="OTLSPACING" val="3"/>
  <p:tag name="OTLENDDATE" val="2022-11-25T23:59:00.0000000Z"/>
  <p:tag name="OTLSHAPETHICKNESSTYPE" val="Thin"/>
  <p:tag name="OTLMARKERSHAPE" val="OTL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DATEFORMATSTRING" val="MMM 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STARTDATE" val="2020-11-06T00:00:00.0000000Z"/>
  <p:tag name="OTLDURATIONFORMAT" val="wk"/>
  <p:tag name="OTLSPACING" val="3"/>
  <p:tag name="OTLENDDATE" val="2023-06-01T23:59:00.0000000Z"/>
  <p:tag name="OTLSHAPETHICKNESSTYPE" val="Thin"/>
  <p:tag name="OTLMARKERSHAPE" val="OT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ELAPSEDSTYLE" val="Thin"/>
  <p:tag name="OTLMARKERSHAPE" val="OTL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DATEFORMATSTRING" val="MMM 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STARTDATE" val="2020-11-02T00:00:00.0000000Z"/>
  <p:tag name="OTLENDDATE" val="2022-11-30T23:59:00.0000000Z"/>
  <p:tag name="OTLDURATIONFORMAT" val="day"/>
  <p:tag name="OTLSPACING" val="3"/>
  <p:tag name="OTLSHAPETHICKNESSTYPE" val="Thin"/>
  <p:tag name="OTLMARKERSHAPE" val="OTL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DATEFORMATSTRING" val="MMM 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STARTDATE" val="2020-11-01T00:00:00.0000000"/>
  <p:tag name="OTLENDDATE" val="2023-12-31T23:59:00.0000000"/>
  <p:tag name="OTLDURATIONFORMAT" val="day"/>
  <p:tag name="OTLSPACING" val="3"/>
  <p:tag name="OTLSHAPETHICKNESSTYPE" val="Thin"/>
  <p:tag name="OTLMARKERSHAPE" val="OTL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DATEFORMATSTRING" val="MMM 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STARTDATE" val="2020-11-03T00:00:00.0000000Z"/>
  <p:tag name="OTLDURATIONFORMAT" val="wk"/>
  <p:tag name="OTLSPACING" val="3"/>
  <p:tag name="OTLSHAPETHICKNESSTYPE" val="Custom"/>
  <p:tag name="OTLENDDATE" val="2022-11-27T23:59:00.0000000Z"/>
  <p:tag name="OTLMARKERSHAPE" val="OTL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DATEFORMATSTRING" val="MMM 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STARTDATE" val="2020-11-03T00:00:00.0000000Z"/>
  <p:tag name="OTLDURATIONFORMAT" val="wk"/>
  <p:tag name="OTLSPACING" val="3"/>
  <p:tag name="OTLSHAPETHICKNESSTYPE" val="Custom"/>
  <p:tag name="OTLENDDATE" val="2022-11-27T23:59:00.0000000Z"/>
  <p:tag name="OTLMARKERSHAPE" val="OTL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220</Words>
  <Application>Microsoft Office PowerPoint</Application>
  <PresentationFormat>Widescreen</PresentationFormat>
  <Paragraphs>47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RM Pro</vt:lpstr>
      <vt:lpstr>Times New Roman</vt:lpstr>
      <vt:lpstr>Office Theme</vt:lpstr>
      <vt:lpstr>STRATEGIC FRAMEWORK IOFS PROGRAMS PRIORITIES TIME FRAME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Пользователь</dc:creator>
  <cp:lastModifiedBy>Пользователь</cp:lastModifiedBy>
  <cp:revision>29</cp:revision>
  <cp:lastPrinted>2020-10-28T04:42:11Z</cp:lastPrinted>
  <dcterms:created xsi:type="dcterms:W3CDTF">2020-10-27T12:11:38Z</dcterms:created>
  <dcterms:modified xsi:type="dcterms:W3CDTF">2020-10-28T08:45:10Z</dcterms:modified>
</cp:coreProperties>
</file>