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03" r:id="rId1"/>
    <p:sldMasterId id="2147483917" r:id="rId2"/>
    <p:sldMasterId id="2147483962" r:id="rId3"/>
  </p:sldMasterIdLst>
  <p:notesMasterIdLst>
    <p:notesMasterId r:id="rId18"/>
  </p:notesMasterIdLst>
  <p:handoutMasterIdLst>
    <p:handoutMasterId r:id="rId19"/>
  </p:handoutMasterIdLst>
  <p:sldIdLst>
    <p:sldId id="694" r:id="rId4"/>
    <p:sldId id="777" r:id="rId5"/>
    <p:sldId id="778" r:id="rId6"/>
    <p:sldId id="755" r:id="rId7"/>
    <p:sldId id="781" r:id="rId8"/>
    <p:sldId id="782" r:id="rId9"/>
    <p:sldId id="783" r:id="rId10"/>
    <p:sldId id="784" r:id="rId11"/>
    <p:sldId id="770" r:id="rId12"/>
    <p:sldId id="759" r:id="rId13"/>
    <p:sldId id="787" r:id="rId14"/>
    <p:sldId id="788" r:id="rId15"/>
    <p:sldId id="789" r:id="rId16"/>
    <p:sldId id="790" r:id="rId17"/>
  </p:sldIdLst>
  <p:sldSz cx="12192000" cy="6858000"/>
  <p:notesSz cx="6797675" cy="9926638"/>
  <p:custDataLst>
    <p:tags r:id="rId20"/>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z Kairat" initials="KK" lastIdx="11" clrIdx="0"/>
  <p:cmAuthor id="2" name="Гульсумханум Толеубайкызы Баязитова" initials="ГТБ" lastIdx="1" clrIdx="1">
    <p:extLst>
      <p:ext uri="{19B8F6BF-5375-455C-9EA6-DF929625EA0E}">
        <p15:presenceInfo xmlns:p15="http://schemas.microsoft.com/office/powerpoint/2012/main" userId="Гульсумханум Толеубайкызы Баязитова"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68A4"/>
    <a:srgbClr val="F2F2F2"/>
    <a:srgbClr val="AEB3B9"/>
    <a:srgbClr val="DEE6EF"/>
    <a:srgbClr val="BFBFBF"/>
    <a:srgbClr val="F79646"/>
    <a:srgbClr val="984807"/>
    <a:srgbClr val="F5F8FA"/>
    <a:srgbClr val="FFFFFF"/>
    <a:srgbClr val="5A80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81" autoAdjust="0"/>
    <p:restoredTop sz="88779" autoAdjust="0"/>
  </p:normalViewPr>
  <p:slideViewPr>
    <p:cSldViewPr snapToGrid="0">
      <p:cViewPr varScale="1">
        <p:scale>
          <a:sx n="62" d="100"/>
          <a:sy n="62" d="100"/>
        </p:scale>
        <p:origin x="1002" y="66"/>
      </p:cViewPr>
      <p:guideLst>
        <p:guide orient="horz" pos="2160"/>
        <p:guide pos="3840"/>
      </p:guideLst>
    </p:cSldViewPr>
  </p:slideViewPr>
  <p:notesTextViewPr>
    <p:cViewPr>
      <p:scale>
        <a:sx n="1" d="1"/>
        <a:sy n="1" d="1"/>
      </p:scale>
      <p:origin x="0" y="0"/>
    </p:cViewPr>
  </p:notesTextViewPr>
  <p:notesViewPr>
    <p:cSldViewPr snapToGrid="0">
      <p:cViewPr varScale="1">
        <p:scale>
          <a:sx n="84" d="100"/>
          <a:sy n="84" d="100"/>
        </p:scale>
        <p:origin x="382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659" cy="498056"/>
          </a:xfrm>
          <a:prstGeom prst="rect">
            <a:avLst/>
          </a:prstGeom>
        </p:spPr>
        <p:txBody>
          <a:bodyPr vert="horz" lIns="91312" tIns="45656" rIns="91312" bIns="45656" rtlCol="0"/>
          <a:lstStyle>
            <a:lvl1pPr algn="l">
              <a:defRPr sz="1200"/>
            </a:lvl1pPr>
          </a:lstStyle>
          <a:p>
            <a:endParaRPr lang="ru-RU"/>
          </a:p>
        </p:txBody>
      </p:sp>
      <p:sp>
        <p:nvSpPr>
          <p:cNvPr id="3" name="Дата 2"/>
          <p:cNvSpPr>
            <a:spLocks noGrp="1"/>
          </p:cNvSpPr>
          <p:nvPr>
            <p:ph type="dt" sz="quarter" idx="1"/>
          </p:nvPr>
        </p:nvSpPr>
        <p:spPr>
          <a:xfrm>
            <a:off x="3850443" y="0"/>
            <a:ext cx="2945659" cy="498056"/>
          </a:xfrm>
          <a:prstGeom prst="rect">
            <a:avLst/>
          </a:prstGeom>
        </p:spPr>
        <p:txBody>
          <a:bodyPr vert="horz" lIns="91312" tIns="45656" rIns="91312" bIns="45656" rtlCol="0"/>
          <a:lstStyle>
            <a:lvl1pPr algn="r">
              <a:defRPr sz="1200"/>
            </a:lvl1pPr>
          </a:lstStyle>
          <a:p>
            <a:fld id="{AE548275-EB7F-4ED2-B9BC-966B5A869E14}" type="datetimeFigureOut">
              <a:rPr lang="ru-RU" smtClean="0"/>
              <a:pPr/>
              <a:t>21.10.2020</a:t>
            </a:fld>
            <a:endParaRPr lang="ru-RU"/>
          </a:p>
        </p:txBody>
      </p:sp>
      <p:sp>
        <p:nvSpPr>
          <p:cNvPr id="4" name="Нижний колонтитул 3"/>
          <p:cNvSpPr>
            <a:spLocks noGrp="1"/>
          </p:cNvSpPr>
          <p:nvPr>
            <p:ph type="ftr" sz="quarter" idx="2"/>
          </p:nvPr>
        </p:nvSpPr>
        <p:spPr>
          <a:xfrm>
            <a:off x="1" y="9428584"/>
            <a:ext cx="2945659" cy="498055"/>
          </a:xfrm>
          <a:prstGeom prst="rect">
            <a:avLst/>
          </a:prstGeom>
        </p:spPr>
        <p:txBody>
          <a:bodyPr vert="horz" lIns="91312" tIns="45656" rIns="91312" bIns="45656" rtlCol="0" anchor="b"/>
          <a:lstStyle>
            <a:lvl1pPr algn="l">
              <a:defRPr sz="1200"/>
            </a:lvl1pPr>
          </a:lstStyle>
          <a:p>
            <a:endParaRPr lang="ru-RU"/>
          </a:p>
        </p:txBody>
      </p:sp>
      <p:sp>
        <p:nvSpPr>
          <p:cNvPr id="6" name="Номер слайда 5"/>
          <p:cNvSpPr>
            <a:spLocks noGrp="1"/>
          </p:cNvSpPr>
          <p:nvPr>
            <p:ph type="sldNum" sz="quarter" idx="3"/>
          </p:nvPr>
        </p:nvSpPr>
        <p:spPr>
          <a:xfrm>
            <a:off x="3850443" y="9428584"/>
            <a:ext cx="2945659" cy="498055"/>
          </a:xfrm>
          <a:prstGeom prst="rect">
            <a:avLst/>
          </a:prstGeom>
        </p:spPr>
        <p:txBody>
          <a:bodyPr vert="horz" lIns="91312" tIns="45656" rIns="91312" bIns="45656" rtlCol="0" anchor="b"/>
          <a:lstStyle>
            <a:lvl1pPr algn="r">
              <a:defRPr sz="1200"/>
            </a:lvl1pPr>
          </a:lstStyle>
          <a:p>
            <a:fld id="{BE2C7F52-0192-4F22-8A2B-7940A35CC6CA}" type="slidenum">
              <a:rPr lang="ru-RU" smtClean="0"/>
              <a:pPr/>
              <a:t>‹#›</a:t>
            </a:fld>
            <a:endParaRPr lang="ru-RU"/>
          </a:p>
        </p:txBody>
      </p:sp>
    </p:spTree>
    <p:extLst>
      <p:ext uri="{BB962C8B-B14F-4D97-AF65-F5344CB8AC3E}">
        <p14:creationId xmlns:p14="http://schemas.microsoft.com/office/powerpoint/2010/main" val="23898931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659" cy="498056"/>
          </a:xfrm>
          <a:prstGeom prst="rect">
            <a:avLst/>
          </a:prstGeom>
        </p:spPr>
        <p:txBody>
          <a:bodyPr vert="horz" lIns="91312" tIns="45656" rIns="91312" bIns="45656" rtlCol="0"/>
          <a:lstStyle>
            <a:lvl1pPr algn="l">
              <a:defRPr sz="1200"/>
            </a:lvl1pPr>
          </a:lstStyle>
          <a:p>
            <a:endParaRPr lang="ru-RU"/>
          </a:p>
        </p:txBody>
      </p:sp>
      <p:sp>
        <p:nvSpPr>
          <p:cNvPr id="3" name="Дата 2"/>
          <p:cNvSpPr>
            <a:spLocks noGrp="1"/>
          </p:cNvSpPr>
          <p:nvPr>
            <p:ph type="dt" idx="1"/>
          </p:nvPr>
        </p:nvSpPr>
        <p:spPr>
          <a:xfrm>
            <a:off x="3850443" y="0"/>
            <a:ext cx="2945659" cy="498056"/>
          </a:xfrm>
          <a:prstGeom prst="rect">
            <a:avLst/>
          </a:prstGeom>
        </p:spPr>
        <p:txBody>
          <a:bodyPr vert="horz" lIns="91312" tIns="45656" rIns="91312" bIns="45656" rtlCol="0"/>
          <a:lstStyle>
            <a:lvl1pPr algn="r">
              <a:defRPr sz="1200"/>
            </a:lvl1pPr>
          </a:lstStyle>
          <a:p>
            <a:fld id="{FD4190EE-05A2-491A-A144-44200E2E09D2}" type="datetimeFigureOut">
              <a:rPr lang="ru-RU" smtClean="0"/>
              <a:pPr/>
              <a:t>21.10.2020</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312" tIns="45656" rIns="91312" bIns="45656" rtlCol="0" anchor="ctr"/>
          <a:lstStyle/>
          <a:p>
            <a:endParaRPr lang="ru-RU"/>
          </a:p>
        </p:txBody>
      </p:sp>
      <p:sp>
        <p:nvSpPr>
          <p:cNvPr id="5" name="Заметки 4"/>
          <p:cNvSpPr>
            <a:spLocks noGrp="1"/>
          </p:cNvSpPr>
          <p:nvPr>
            <p:ph type="body" sz="quarter" idx="3"/>
          </p:nvPr>
        </p:nvSpPr>
        <p:spPr>
          <a:xfrm>
            <a:off x="679768" y="4777195"/>
            <a:ext cx="5438140" cy="3908613"/>
          </a:xfrm>
          <a:prstGeom prst="rect">
            <a:avLst/>
          </a:prstGeom>
        </p:spPr>
        <p:txBody>
          <a:bodyPr vert="horz" lIns="91312" tIns="45656" rIns="91312" bIns="45656"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9428584"/>
            <a:ext cx="2945659" cy="498055"/>
          </a:xfrm>
          <a:prstGeom prst="rect">
            <a:avLst/>
          </a:prstGeom>
        </p:spPr>
        <p:txBody>
          <a:bodyPr vert="horz" lIns="91312" tIns="45656" rIns="91312" bIns="45656"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4"/>
            <a:ext cx="2945659" cy="498055"/>
          </a:xfrm>
          <a:prstGeom prst="rect">
            <a:avLst/>
          </a:prstGeom>
        </p:spPr>
        <p:txBody>
          <a:bodyPr vert="horz" lIns="91312" tIns="45656" rIns="91312" bIns="45656" rtlCol="0" anchor="b"/>
          <a:lstStyle>
            <a:lvl1pPr algn="r">
              <a:defRPr sz="1200"/>
            </a:lvl1pPr>
          </a:lstStyle>
          <a:p>
            <a:fld id="{70500453-5DF1-402C-B500-3537D6D9B1F5}" type="slidenum">
              <a:rPr lang="ru-RU" smtClean="0"/>
              <a:pPr/>
              <a:t>‹#›</a:t>
            </a:fld>
            <a:endParaRPr lang="ru-RU"/>
          </a:p>
        </p:txBody>
      </p:sp>
    </p:spTree>
    <p:extLst>
      <p:ext uri="{BB962C8B-B14F-4D97-AF65-F5344CB8AC3E}">
        <p14:creationId xmlns:p14="http://schemas.microsoft.com/office/powerpoint/2010/main" val="365796584"/>
      </p:ext>
    </p:extLst>
  </p:cSld>
  <p:clrMap bg1="lt1" tx1="dk1" bg2="lt2" tx2="dk2" accent1="accent1" accent2="accent2" accent3="accent3" accent4="accent4" accent5="accent5" accent6="accent6" hlink="hlink" folHlink="folHlink"/>
  <p:hf hdr="0" ftr="0" dt="0"/>
  <p:notesStyle>
    <a:lvl1pPr marL="0" algn="l" defTabSz="372986" rtl="0" eaLnBrk="1" latinLnBrk="0" hangingPunct="1">
      <a:defRPr sz="489" kern="1200">
        <a:solidFill>
          <a:schemeClr val="tx1"/>
        </a:solidFill>
        <a:latin typeface="+mn-lt"/>
        <a:ea typeface="+mn-ea"/>
        <a:cs typeface="+mn-cs"/>
      </a:defRPr>
    </a:lvl1pPr>
    <a:lvl2pPr marL="186493" algn="l" defTabSz="372986" rtl="0" eaLnBrk="1" latinLnBrk="0" hangingPunct="1">
      <a:defRPr sz="489" kern="1200">
        <a:solidFill>
          <a:schemeClr val="tx1"/>
        </a:solidFill>
        <a:latin typeface="+mn-lt"/>
        <a:ea typeface="+mn-ea"/>
        <a:cs typeface="+mn-cs"/>
      </a:defRPr>
    </a:lvl2pPr>
    <a:lvl3pPr marL="372986" algn="l" defTabSz="372986" rtl="0" eaLnBrk="1" latinLnBrk="0" hangingPunct="1">
      <a:defRPr sz="489" kern="1200">
        <a:solidFill>
          <a:schemeClr val="tx1"/>
        </a:solidFill>
        <a:latin typeface="+mn-lt"/>
        <a:ea typeface="+mn-ea"/>
        <a:cs typeface="+mn-cs"/>
      </a:defRPr>
    </a:lvl3pPr>
    <a:lvl4pPr marL="559480" algn="l" defTabSz="372986" rtl="0" eaLnBrk="1" latinLnBrk="0" hangingPunct="1">
      <a:defRPr sz="489" kern="1200">
        <a:solidFill>
          <a:schemeClr val="tx1"/>
        </a:solidFill>
        <a:latin typeface="+mn-lt"/>
        <a:ea typeface="+mn-ea"/>
        <a:cs typeface="+mn-cs"/>
      </a:defRPr>
    </a:lvl4pPr>
    <a:lvl5pPr marL="745973" algn="l" defTabSz="372986" rtl="0" eaLnBrk="1" latinLnBrk="0" hangingPunct="1">
      <a:defRPr sz="489" kern="1200">
        <a:solidFill>
          <a:schemeClr val="tx1"/>
        </a:solidFill>
        <a:latin typeface="+mn-lt"/>
        <a:ea typeface="+mn-ea"/>
        <a:cs typeface="+mn-cs"/>
      </a:defRPr>
    </a:lvl5pPr>
    <a:lvl6pPr marL="932466" algn="l" defTabSz="372986" rtl="0" eaLnBrk="1" latinLnBrk="0" hangingPunct="1">
      <a:defRPr sz="489" kern="1200">
        <a:solidFill>
          <a:schemeClr val="tx1"/>
        </a:solidFill>
        <a:latin typeface="+mn-lt"/>
        <a:ea typeface="+mn-ea"/>
        <a:cs typeface="+mn-cs"/>
      </a:defRPr>
    </a:lvl6pPr>
    <a:lvl7pPr marL="1118960" algn="l" defTabSz="372986" rtl="0" eaLnBrk="1" latinLnBrk="0" hangingPunct="1">
      <a:defRPr sz="489" kern="1200">
        <a:solidFill>
          <a:schemeClr val="tx1"/>
        </a:solidFill>
        <a:latin typeface="+mn-lt"/>
        <a:ea typeface="+mn-ea"/>
        <a:cs typeface="+mn-cs"/>
      </a:defRPr>
    </a:lvl7pPr>
    <a:lvl8pPr marL="1305453" algn="l" defTabSz="372986" rtl="0" eaLnBrk="1" latinLnBrk="0" hangingPunct="1">
      <a:defRPr sz="489" kern="1200">
        <a:solidFill>
          <a:schemeClr val="tx1"/>
        </a:solidFill>
        <a:latin typeface="+mn-lt"/>
        <a:ea typeface="+mn-ea"/>
        <a:cs typeface="+mn-cs"/>
      </a:defRPr>
    </a:lvl8pPr>
    <a:lvl9pPr marL="1491947" algn="l" defTabSz="372986" rtl="0" eaLnBrk="1" latinLnBrk="0" hangingPunct="1">
      <a:defRPr sz="48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371681" rtl="0" eaLnBrk="1" fontAlgn="auto" latinLnBrk="0" hangingPunct="1">
              <a:lnSpc>
                <a:spcPct val="100000"/>
              </a:lnSpc>
              <a:spcBef>
                <a:spcPts val="0"/>
              </a:spcBef>
              <a:spcAft>
                <a:spcPts val="0"/>
              </a:spcAft>
              <a:buClrTx/>
              <a:buSzTx/>
              <a:buFontTx/>
              <a:buNone/>
              <a:tabLst/>
              <a:defRPr/>
            </a:pPr>
            <a:fld id="{70500453-5DF1-402C-B500-3537D6D9B1F5}" type="slidenum">
              <a:rPr kumimoji="0" lang="ru-RU" sz="1200" b="0" i="0" u="none" strike="noStrike" kern="1200" cap="none" spc="0" normalizeH="0" baseline="0" noProof="0">
                <a:ln>
                  <a:noFill/>
                </a:ln>
                <a:solidFill>
                  <a:prstClr val="black"/>
                </a:solidFill>
                <a:effectLst/>
                <a:uLnTx/>
                <a:uFillTx/>
                <a:latin typeface="Calibri"/>
                <a:ea typeface="+mn-ea"/>
                <a:cs typeface="+mn-cs"/>
              </a:rPr>
              <a:pPr marL="0" marR="0" lvl="0" indent="0" algn="r" defTabSz="371681"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57824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980463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372986" rtl="0" eaLnBrk="1" fontAlgn="auto" latinLnBrk="0" hangingPunct="1">
              <a:lnSpc>
                <a:spcPct val="100000"/>
              </a:lnSpc>
              <a:spcBef>
                <a:spcPts val="0"/>
              </a:spcBef>
              <a:spcAft>
                <a:spcPts val="0"/>
              </a:spcAft>
              <a:buClrTx/>
              <a:buSzTx/>
              <a:buFontTx/>
              <a:buNone/>
              <a:tabLst/>
              <a:defRPr/>
            </a:pPr>
            <a:fld id="{70500453-5DF1-402C-B500-3537D6D9B1F5}"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72986" rtl="0" eaLnBrk="1" fontAlgn="auto" latinLnBrk="0" hangingPunct="1">
                <a:lnSpc>
                  <a:spcPct val="100000"/>
                </a:lnSpc>
                <a:spcBef>
                  <a:spcPts val="0"/>
                </a:spcBef>
                <a:spcAft>
                  <a:spcPts val="0"/>
                </a:spcAft>
                <a:buClrTx/>
                <a:buSzTx/>
                <a:buFontTx/>
                <a:buNone/>
                <a:tabLst/>
                <a:defRPr/>
              </a:pPr>
              <a:t>9</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52672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pPr marL="0" marR="0" lvl="0" indent="0" algn="r" defTabSz="371681" rtl="0" eaLnBrk="1" fontAlgn="auto" latinLnBrk="0" hangingPunct="1">
              <a:lnSpc>
                <a:spcPct val="100000"/>
              </a:lnSpc>
              <a:spcBef>
                <a:spcPts val="0"/>
              </a:spcBef>
              <a:spcAft>
                <a:spcPts val="0"/>
              </a:spcAft>
              <a:buClrTx/>
              <a:buSzTx/>
              <a:buFontTx/>
              <a:buNone/>
              <a:tabLst/>
              <a:defRPr/>
            </a:pPr>
            <a:fld id="{337314B3-DFFB-47A6-8BC4-C0D333D4A9CB}" type="slidenum">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371681" rtl="0" eaLnBrk="1" fontAlgn="auto" latinLnBrk="0" hangingPunct="1">
                <a:lnSpc>
                  <a:spcPct val="100000"/>
                </a:lnSpc>
                <a:spcBef>
                  <a:spcPts val="0"/>
                </a:spcBef>
                <a:spcAft>
                  <a:spcPts val="0"/>
                </a:spcAft>
                <a:buClrTx/>
                <a:buSzTx/>
                <a:buFontTx/>
                <a:buNone/>
                <a:tabLst/>
                <a:defRPr/>
              </a:pPr>
              <a:t>13</a:t>
            </a:fld>
            <a:endPar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19138" name="Rectangle 7"/>
          <p:cNvSpPr txBox="1">
            <a:spLocks noGrp="1" noChangeArrowheads="1"/>
          </p:cNvSpPr>
          <p:nvPr/>
        </p:nvSpPr>
        <p:spPr bwMode="auto">
          <a:xfrm>
            <a:off x="3753336" y="9311394"/>
            <a:ext cx="2871371" cy="49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92" tIns="45097" rIns="90192" bIns="45097" anchor="b"/>
          <a:lstStyle>
            <a:lvl1pPr algn="l">
              <a:defRPr>
                <a:solidFill>
                  <a:schemeClr val="tx1"/>
                </a:solidFill>
                <a:latin typeface="Arial" charset="0"/>
                <a:ea typeface="宋体" pitchFamily="2" charset="-122"/>
              </a:defRPr>
            </a:lvl1pPr>
            <a:lvl2pPr marL="742950" indent="-285750" algn="l">
              <a:defRPr>
                <a:solidFill>
                  <a:schemeClr val="tx1"/>
                </a:solidFill>
                <a:latin typeface="Arial" charset="0"/>
                <a:ea typeface="宋体" pitchFamily="2" charset="-122"/>
              </a:defRPr>
            </a:lvl2pPr>
            <a:lvl3pPr marL="1143000" indent="-228600" algn="l">
              <a:defRPr>
                <a:solidFill>
                  <a:schemeClr val="tx1"/>
                </a:solidFill>
                <a:latin typeface="Arial" charset="0"/>
                <a:ea typeface="宋体" pitchFamily="2" charset="-122"/>
              </a:defRPr>
            </a:lvl3pPr>
            <a:lvl4pPr marL="1600200" indent="-228600" algn="l">
              <a:defRPr>
                <a:solidFill>
                  <a:schemeClr val="tx1"/>
                </a:solidFill>
                <a:latin typeface="Arial" charset="0"/>
                <a:ea typeface="宋体" pitchFamily="2" charset="-122"/>
              </a:defRPr>
            </a:lvl4pPr>
            <a:lvl5pPr marL="2057400" indent="-228600" algn="l">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marL="0" marR="0" lvl="0" indent="0" algn="r" defTabSz="371681" rtl="0" eaLnBrk="1" fontAlgn="auto" latinLnBrk="0" hangingPunct="1">
              <a:lnSpc>
                <a:spcPct val="100000"/>
              </a:lnSpc>
              <a:spcBef>
                <a:spcPts val="0"/>
              </a:spcBef>
              <a:spcAft>
                <a:spcPts val="0"/>
              </a:spcAft>
              <a:buClrTx/>
              <a:buSzTx/>
              <a:buFontTx/>
              <a:buNone/>
              <a:tabLst/>
              <a:defRPr/>
            </a:pPr>
            <a:fld id="{7A53F4A3-E802-426E-A3E1-DA2A42993F21}" type="slidenum">
              <a:rPr kumimoji="0" lang="en-US" altLang="zh-CN" sz="1200" b="0" i="0" u="none" strike="noStrike" kern="1200" cap="none" spc="0" normalizeH="0" baseline="0" noProof="0">
                <a:ln>
                  <a:noFill/>
                </a:ln>
                <a:solidFill>
                  <a:prstClr val="black"/>
                </a:solidFill>
                <a:effectLst/>
                <a:uLnTx/>
                <a:uFillTx/>
                <a:latin typeface="Arial" charset="0"/>
                <a:ea typeface="宋体" pitchFamily="2" charset="-122"/>
                <a:cs typeface="+mn-cs"/>
              </a:rPr>
              <a:pPr marL="0" marR="0" lvl="0" indent="0" algn="r" defTabSz="371681" rtl="0" eaLnBrk="1" fontAlgn="auto" latinLnBrk="0" hangingPunct="1">
                <a:lnSpc>
                  <a:spcPct val="100000"/>
                </a:lnSpc>
                <a:spcBef>
                  <a:spcPts val="0"/>
                </a:spcBef>
                <a:spcAft>
                  <a:spcPts val="0"/>
                </a:spcAft>
                <a:buClrTx/>
                <a:buSzTx/>
                <a:buFontTx/>
                <a:buNone/>
                <a:tabLst/>
                <a:defRPr/>
              </a:pPr>
              <a:t>13</a:t>
            </a:fld>
            <a:endParaRPr kumimoji="0" lang="en-US" altLang="zh-CN" sz="12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p:txBody>
          <a:bodyPr/>
          <a:lstStyle/>
          <a:p>
            <a:pPr defTabSz="368930">
              <a:defRPr/>
            </a:pPr>
            <a:endParaRPr lang="ru-RU" dirty="0"/>
          </a:p>
        </p:txBody>
      </p:sp>
    </p:spTree>
    <p:extLst>
      <p:ext uri="{BB962C8B-B14F-4D97-AF65-F5344CB8AC3E}">
        <p14:creationId xmlns:p14="http://schemas.microsoft.com/office/powerpoint/2010/main" val="1414480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oleObject" Target="../embeddings/oleObject8.bin"/><Relationship Id="rId2" Type="http://schemas.openxmlformats.org/officeDocument/2006/relationships/tags" Target="../tags/tag8.xml"/><Relationship Id="rId1" Type="http://schemas.openxmlformats.org/officeDocument/2006/relationships/vmlDrawing" Target="../drawings/vmlDrawing3.vml"/><Relationship Id="rId6" Type="http://schemas.openxmlformats.org/officeDocument/2006/relationships/image" Target="../media/image4.emf"/><Relationship Id="rId5" Type="http://schemas.openxmlformats.org/officeDocument/2006/relationships/oleObject" Target="../embeddings/oleObject7.bin"/><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oleObject" Target="../embeddings/oleObject10.bin"/><Relationship Id="rId2" Type="http://schemas.openxmlformats.org/officeDocument/2006/relationships/tags" Target="../tags/tag10.xml"/><Relationship Id="rId1" Type="http://schemas.openxmlformats.org/officeDocument/2006/relationships/vmlDrawing" Target="../drawings/vmlDrawing4.vml"/><Relationship Id="rId6" Type="http://schemas.openxmlformats.org/officeDocument/2006/relationships/image" Target="../media/image4.emf"/><Relationship Id="rId5" Type="http://schemas.openxmlformats.org/officeDocument/2006/relationships/oleObject" Target="../embeddings/oleObject9.bin"/><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oleObject" Target="../embeddings/oleObject12.bin"/><Relationship Id="rId2" Type="http://schemas.openxmlformats.org/officeDocument/2006/relationships/tags" Target="../tags/tag12.xml"/><Relationship Id="rId1" Type="http://schemas.openxmlformats.org/officeDocument/2006/relationships/vmlDrawing" Target="../drawings/vmlDrawing5.vml"/><Relationship Id="rId6" Type="http://schemas.openxmlformats.org/officeDocument/2006/relationships/image" Target="../media/image4.emf"/><Relationship Id="rId5" Type="http://schemas.openxmlformats.org/officeDocument/2006/relationships/oleObject" Target="../embeddings/oleObject11.bin"/><Relationship Id="rId4"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oleObject" Target="../embeddings/oleObject14.bin"/><Relationship Id="rId2" Type="http://schemas.openxmlformats.org/officeDocument/2006/relationships/tags" Target="../tags/tag14.xml"/><Relationship Id="rId1" Type="http://schemas.openxmlformats.org/officeDocument/2006/relationships/vmlDrawing" Target="../drawings/vmlDrawing6.vml"/><Relationship Id="rId6" Type="http://schemas.openxmlformats.org/officeDocument/2006/relationships/image" Target="../media/image4.emf"/><Relationship Id="rId5" Type="http://schemas.openxmlformats.org/officeDocument/2006/relationships/oleObject" Target="../embeddings/oleObject13.bin"/><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oleObject" Target="../embeddings/oleObject16.bin"/><Relationship Id="rId2" Type="http://schemas.openxmlformats.org/officeDocument/2006/relationships/tags" Target="../tags/tag16.xml"/><Relationship Id="rId1" Type="http://schemas.openxmlformats.org/officeDocument/2006/relationships/vmlDrawing" Target="../drawings/vmlDrawing7.vml"/><Relationship Id="rId6" Type="http://schemas.openxmlformats.org/officeDocument/2006/relationships/image" Target="../media/image4.emf"/><Relationship Id="rId5" Type="http://schemas.openxmlformats.org/officeDocument/2006/relationships/oleObject" Target="../embeddings/oleObject15.bin"/><Relationship Id="rId4"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oleObject" Target="../embeddings/oleObject18.bin"/><Relationship Id="rId2" Type="http://schemas.openxmlformats.org/officeDocument/2006/relationships/tags" Target="../tags/tag18.xml"/><Relationship Id="rId1" Type="http://schemas.openxmlformats.org/officeDocument/2006/relationships/vmlDrawing" Target="../drawings/vmlDrawing8.vml"/><Relationship Id="rId6" Type="http://schemas.openxmlformats.org/officeDocument/2006/relationships/image" Target="../media/image4.emf"/><Relationship Id="rId5" Type="http://schemas.openxmlformats.org/officeDocument/2006/relationships/oleObject" Target="../embeddings/oleObject17.bin"/><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oleObject" Target="../embeddings/oleObject20.bin"/><Relationship Id="rId2" Type="http://schemas.openxmlformats.org/officeDocument/2006/relationships/tags" Target="../tags/tag20.xml"/><Relationship Id="rId1" Type="http://schemas.openxmlformats.org/officeDocument/2006/relationships/vmlDrawing" Target="../drawings/vmlDrawing9.vml"/><Relationship Id="rId6" Type="http://schemas.openxmlformats.org/officeDocument/2006/relationships/image" Target="../media/image4.emf"/><Relationship Id="rId5" Type="http://schemas.openxmlformats.org/officeDocument/2006/relationships/oleObject" Target="../embeddings/oleObject19.bin"/><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oleObject" Target="../embeddings/oleObject22.bin"/><Relationship Id="rId2" Type="http://schemas.openxmlformats.org/officeDocument/2006/relationships/tags" Target="../tags/tag22.xml"/><Relationship Id="rId1" Type="http://schemas.openxmlformats.org/officeDocument/2006/relationships/vmlDrawing" Target="../drawings/vmlDrawing10.vml"/><Relationship Id="rId6" Type="http://schemas.openxmlformats.org/officeDocument/2006/relationships/image" Target="../media/image4.emf"/><Relationship Id="rId5" Type="http://schemas.openxmlformats.org/officeDocument/2006/relationships/oleObject" Target="../embeddings/oleObject21.bin"/><Relationship Id="rId4"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4.xml"/><Relationship Id="rId1" Type="http://schemas.openxmlformats.org/officeDocument/2006/relationships/vmlDrawing" Target="../drawings/vmlDrawing11.vml"/><Relationship Id="rId5" Type="http://schemas.openxmlformats.org/officeDocument/2006/relationships/image" Target="../media/image4.emf"/><Relationship Id="rId4" Type="http://schemas.openxmlformats.org/officeDocument/2006/relationships/oleObject" Target="../embeddings/oleObject23.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6256DD81-0B25-4AF6-9ACB-7281F3514A52}" type="datetimeFigureOut">
              <a:rPr lang="ru-RU" smtClean="0"/>
              <a:t>21.10.2020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503108313"/>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256DD81-0B25-4AF6-9ACB-7281F3514A52}" type="datetimeFigureOut">
              <a:rPr lang="ru-RU" smtClean="0"/>
              <a:t>21.10.2020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88539071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256DD81-0B25-4AF6-9ACB-7281F3514A52}" type="datetimeFigureOut">
              <a:rPr lang="ru-RU" smtClean="0"/>
              <a:t>21.10.2020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65976487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Обложка">
    <p:spTree>
      <p:nvGrpSpPr>
        <p:cNvPr id="1" name=""/>
        <p:cNvGrpSpPr/>
        <p:nvPr/>
      </p:nvGrpSpPr>
      <p:grpSpPr>
        <a:xfrm>
          <a:off x="0" y="0"/>
          <a:ext cx="0" cy="0"/>
          <a:chOff x="0" y="0"/>
          <a:chExt cx="0" cy="0"/>
        </a:xfrm>
      </p:grpSpPr>
      <p:sp>
        <p:nvSpPr>
          <p:cNvPr id="14" name="Заголовок 1"/>
          <p:cNvSpPr>
            <a:spLocks noGrp="1"/>
          </p:cNvSpPr>
          <p:nvPr>
            <p:ph type="ctrTitle" hasCustomPrompt="1"/>
          </p:nvPr>
        </p:nvSpPr>
        <p:spPr>
          <a:xfrm>
            <a:off x="736715" y="3136612"/>
            <a:ext cx="7661561" cy="584775"/>
          </a:xfrm>
          <a:prstGeom prst="rect">
            <a:avLst/>
          </a:prstGeom>
        </p:spPr>
        <p:txBody>
          <a:bodyPr wrap="square" anchor="ctr">
            <a:spAutoFit/>
          </a:bodyPr>
          <a:lstStyle>
            <a:lvl1pPr>
              <a:lnSpc>
                <a:spcPct val="100000"/>
              </a:lnSpc>
              <a:defRPr lang="en-GB" sz="3200" b="0" dirty="0">
                <a:solidFill>
                  <a:srgbClr val="2868A4"/>
                </a:solidFill>
                <a:latin typeface="+mn-lt"/>
                <a:ea typeface="+mn-ea"/>
                <a:cs typeface="+mn-cs"/>
              </a:defRPr>
            </a:lvl1pPr>
          </a:lstStyle>
          <a:p>
            <a:pPr marL="0" lvl="0" defTabSz="372986"/>
            <a:r>
              <a:rPr lang="ru-RU" dirty="0"/>
              <a:t>Наименование проекта</a:t>
            </a:r>
            <a:endParaRPr lang="en-GB" dirty="0"/>
          </a:p>
        </p:txBody>
      </p:sp>
      <p:sp>
        <p:nvSpPr>
          <p:cNvPr id="22" name="Подзаголовок 2">
            <a:extLst>
              <a:ext uri="{FF2B5EF4-FFF2-40B4-BE49-F238E27FC236}">
                <a16:creationId xmlns:a16="http://schemas.microsoft.com/office/drawing/2014/main" id="{538DCBED-2335-4678-8F83-B693E2206D5C}"/>
              </a:ext>
            </a:extLst>
          </p:cNvPr>
          <p:cNvSpPr>
            <a:spLocks noGrp="1"/>
          </p:cNvSpPr>
          <p:nvPr>
            <p:ph type="subTitle" idx="1" hasCustomPrompt="1"/>
          </p:nvPr>
        </p:nvSpPr>
        <p:spPr>
          <a:xfrm>
            <a:off x="736715" y="6010331"/>
            <a:ext cx="2539145" cy="306982"/>
          </a:xfrm>
          <a:prstGeom prst="rect">
            <a:avLst/>
          </a:prstGeom>
        </p:spPr>
        <p:txBody>
          <a:bodyPr anchor="ctr"/>
          <a:lstStyle>
            <a:lvl1pPr marL="0" indent="0">
              <a:buNone/>
              <a:defRPr lang="en-GB" sz="1600" b="0">
                <a:solidFill>
                  <a:schemeClr val="tx1">
                    <a:lumMod val="65000"/>
                    <a:lumOff val="35000"/>
                  </a:schemeClr>
                </a:solidFill>
                <a:latin typeface="Segoe UI Semilight" panose="020B0402040204020203" pitchFamily="34" charset="0"/>
                <a:ea typeface="+mj-ea"/>
                <a:cs typeface="Segoe UI Semilight" panose="020B0402040204020203" pitchFamily="34" charset="0"/>
              </a:defRPr>
            </a:lvl1pPr>
          </a:lstStyle>
          <a:p>
            <a:pPr marL="57159" lvl="0" indent="-285750">
              <a:lnSpc>
                <a:spcPct val="100000"/>
              </a:lnSpc>
              <a:spcBef>
                <a:spcPct val="0"/>
              </a:spcBef>
              <a:spcAft>
                <a:spcPts val="600"/>
              </a:spcAft>
            </a:pPr>
            <a:r>
              <a:rPr lang="ru-RU" dirty="0"/>
              <a:t>Дата</a:t>
            </a:r>
            <a:endParaRPr lang="en-GB" dirty="0"/>
          </a:p>
        </p:txBody>
      </p:sp>
    </p:spTree>
    <p:extLst>
      <p:ext uri="{BB962C8B-B14F-4D97-AF65-F5344CB8AC3E}">
        <p14:creationId xmlns:p14="http://schemas.microsoft.com/office/powerpoint/2010/main" val="2485050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без примечаний">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226234" y="212889"/>
            <a:ext cx="11702530" cy="565012"/>
          </a:xfrm>
          <a:prstGeom prst="rect">
            <a:avLst/>
          </a:prstGeom>
          <a:noFill/>
        </p:spPr>
        <p:txBody>
          <a:bodyPr vert="horz" lIns="91440" tIns="45720" rIns="91440" bIns="45720" rtlCol="0" anchor="ctr">
            <a:noAutofit/>
          </a:bodyPr>
          <a:lstStyle>
            <a:lvl1pPr marL="0" indent="0" algn="l">
              <a:lnSpc>
                <a:spcPct val="100000"/>
              </a:lnSpc>
              <a:defRPr sz="24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0" y="6600287"/>
            <a:ext cx="505403" cy="234470"/>
          </a:xfrm>
          <a:prstGeom prst="rect">
            <a:avLst/>
          </a:prstGeom>
        </p:spPr>
        <p:txBody>
          <a:bodyPr vert="horz" lIns="91440" tIns="45720" rIns="91440" bIns="45720" rtlCol="0" anchor="ctr"/>
          <a:lstStyle>
            <a:lvl1pPr algn="r">
              <a:defRPr sz="1100">
                <a:solidFill>
                  <a:schemeClr val="accent1"/>
                </a:solidFill>
              </a:defRPr>
            </a:lvl1pPr>
          </a:lstStyle>
          <a:p>
            <a:fld id="{CFCCB99F-92C9-44CB-BFF7-A591374D8AE5}" type="slidenum">
              <a:rPr lang="en-GB" smtClean="0"/>
              <a:pPr/>
              <a:t>‹#›</a:t>
            </a:fld>
            <a:endParaRPr lang="en-GB" dirty="0"/>
          </a:p>
        </p:txBody>
      </p:sp>
    </p:spTree>
    <p:extLst>
      <p:ext uri="{BB962C8B-B14F-4D97-AF65-F5344CB8AC3E}">
        <p14:creationId xmlns:p14="http://schemas.microsoft.com/office/powerpoint/2010/main" val="2972330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Заголовок раздела">
    <p:spTree>
      <p:nvGrpSpPr>
        <p:cNvPr id="1" name=""/>
        <p:cNvGrpSpPr/>
        <p:nvPr/>
      </p:nvGrpSpPr>
      <p:grpSpPr>
        <a:xfrm>
          <a:off x="0" y="0"/>
          <a:ext cx="0" cy="0"/>
          <a:chOff x="0" y="0"/>
          <a:chExt cx="0" cy="0"/>
        </a:xfrm>
      </p:grpSpPr>
      <p:sp>
        <p:nvSpPr>
          <p:cNvPr id="6" name="Прямоугольник 5"/>
          <p:cNvSpPr/>
          <p:nvPr/>
        </p:nvSpPr>
        <p:spPr>
          <a:xfrm>
            <a:off x="646121" y="517427"/>
            <a:ext cx="10894715" cy="58497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635959" y="6357755"/>
            <a:ext cx="10920084" cy="84792"/>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509"/>
          </a:p>
        </p:txBody>
      </p:sp>
    </p:spTree>
    <p:extLst>
      <p:ext uri="{BB962C8B-B14F-4D97-AF65-F5344CB8AC3E}">
        <p14:creationId xmlns:p14="http://schemas.microsoft.com/office/powerpoint/2010/main" val="3429258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4"/>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342883" indent="0" algn="ctr">
              <a:buNone/>
              <a:defRPr>
                <a:solidFill>
                  <a:schemeClr val="tx1">
                    <a:tint val="75000"/>
                  </a:schemeClr>
                </a:solidFill>
              </a:defRPr>
            </a:lvl2pPr>
            <a:lvl3pPr marL="685766" indent="0" algn="ctr">
              <a:buNone/>
              <a:defRPr>
                <a:solidFill>
                  <a:schemeClr val="tx1">
                    <a:tint val="75000"/>
                  </a:schemeClr>
                </a:solidFill>
              </a:defRPr>
            </a:lvl3pPr>
            <a:lvl4pPr marL="1028648" indent="0" algn="ctr">
              <a:buNone/>
              <a:defRPr>
                <a:solidFill>
                  <a:schemeClr val="tx1">
                    <a:tint val="75000"/>
                  </a:schemeClr>
                </a:solidFill>
              </a:defRPr>
            </a:lvl4pPr>
            <a:lvl5pPr marL="1371532" indent="0" algn="ctr">
              <a:buNone/>
              <a:defRPr>
                <a:solidFill>
                  <a:schemeClr val="tx1">
                    <a:tint val="75000"/>
                  </a:schemeClr>
                </a:solidFill>
              </a:defRPr>
            </a:lvl5pPr>
            <a:lvl6pPr marL="1714415" indent="0" algn="ctr">
              <a:buNone/>
              <a:defRPr>
                <a:solidFill>
                  <a:schemeClr val="tx1">
                    <a:tint val="75000"/>
                  </a:schemeClr>
                </a:solidFill>
              </a:defRPr>
            </a:lvl6pPr>
            <a:lvl7pPr marL="2057297" indent="0" algn="ctr">
              <a:buNone/>
              <a:defRPr>
                <a:solidFill>
                  <a:schemeClr val="tx1">
                    <a:tint val="75000"/>
                  </a:schemeClr>
                </a:solidFill>
              </a:defRPr>
            </a:lvl7pPr>
            <a:lvl8pPr marL="2400180" indent="0" algn="ctr">
              <a:buNone/>
              <a:defRPr>
                <a:solidFill>
                  <a:schemeClr val="tx1">
                    <a:tint val="75000"/>
                  </a:schemeClr>
                </a:solidFill>
              </a:defRPr>
            </a:lvl8pPr>
            <a:lvl9pPr marL="2743063"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158915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6332605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9"/>
            <a:ext cx="10363200" cy="1362075"/>
          </a:xfrm>
        </p:spPr>
        <p:txBody>
          <a:bodyPr anchor="t"/>
          <a:lstStyle>
            <a:lvl1pPr algn="l">
              <a:defRPr sz="3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1500">
                <a:solidFill>
                  <a:schemeClr val="tx1">
                    <a:tint val="75000"/>
                  </a:schemeClr>
                </a:solidFill>
              </a:defRPr>
            </a:lvl1pPr>
            <a:lvl2pPr marL="342883" indent="0">
              <a:buNone/>
              <a:defRPr sz="1351">
                <a:solidFill>
                  <a:schemeClr val="tx1">
                    <a:tint val="75000"/>
                  </a:schemeClr>
                </a:solidFill>
              </a:defRPr>
            </a:lvl2pPr>
            <a:lvl3pPr marL="685766" indent="0">
              <a:buNone/>
              <a:defRPr sz="1200">
                <a:solidFill>
                  <a:schemeClr val="tx1">
                    <a:tint val="75000"/>
                  </a:schemeClr>
                </a:solidFill>
              </a:defRPr>
            </a:lvl3pPr>
            <a:lvl4pPr marL="1028648" indent="0">
              <a:buNone/>
              <a:defRPr sz="1051">
                <a:solidFill>
                  <a:schemeClr val="tx1">
                    <a:tint val="75000"/>
                  </a:schemeClr>
                </a:solidFill>
              </a:defRPr>
            </a:lvl4pPr>
            <a:lvl5pPr marL="1371532" indent="0">
              <a:buNone/>
              <a:defRPr sz="1051">
                <a:solidFill>
                  <a:schemeClr val="tx1">
                    <a:tint val="75000"/>
                  </a:schemeClr>
                </a:solidFill>
              </a:defRPr>
            </a:lvl5pPr>
            <a:lvl6pPr marL="1714415" indent="0">
              <a:buNone/>
              <a:defRPr sz="1051">
                <a:solidFill>
                  <a:schemeClr val="tx1">
                    <a:tint val="75000"/>
                  </a:schemeClr>
                </a:solidFill>
              </a:defRPr>
            </a:lvl6pPr>
            <a:lvl7pPr marL="2057297" indent="0">
              <a:buNone/>
              <a:defRPr sz="1051">
                <a:solidFill>
                  <a:schemeClr val="tx1">
                    <a:tint val="75000"/>
                  </a:schemeClr>
                </a:solidFill>
              </a:defRPr>
            </a:lvl7pPr>
            <a:lvl8pPr marL="2400180" indent="0">
              <a:buNone/>
              <a:defRPr sz="1051">
                <a:solidFill>
                  <a:schemeClr val="tx1">
                    <a:tint val="75000"/>
                  </a:schemeClr>
                </a:solidFill>
              </a:defRPr>
            </a:lvl8pPr>
            <a:lvl9pPr marL="2743063" indent="0">
              <a:buNone/>
              <a:defRPr sz="1051">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42055780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0" y="1600206"/>
            <a:ext cx="5384800" cy="4525963"/>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6"/>
            <a:ext cx="5384800" cy="4525963"/>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2726599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1800" b="1"/>
            </a:lvl1pPr>
            <a:lvl2pPr marL="342883" indent="0">
              <a:buNone/>
              <a:defRPr sz="1500" b="1"/>
            </a:lvl2pPr>
            <a:lvl3pPr marL="685766" indent="0">
              <a:buNone/>
              <a:defRPr sz="1351" b="1"/>
            </a:lvl3pPr>
            <a:lvl4pPr marL="1028648"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3" indent="0">
              <a:buNone/>
              <a:defRPr sz="12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1800"/>
            </a:lvl1pPr>
            <a:lvl2pPr>
              <a:defRPr sz="1500"/>
            </a:lvl2pPr>
            <a:lvl3pPr>
              <a:defRPr sz="1351"/>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73" y="1535113"/>
            <a:ext cx="5389033" cy="639762"/>
          </a:xfrm>
        </p:spPr>
        <p:txBody>
          <a:bodyPr anchor="b"/>
          <a:lstStyle>
            <a:lvl1pPr marL="0" indent="0">
              <a:buNone/>
              <a:defRPr sz="1800" b="1"/>
            </a:lvl1pPr>
            <a:lvl2pPr marL="342883" indent="0">
              <a:buNone/>
              <a:defRPr sz="1500" b="1"/>
            </a:lvl2pPr>
            <a:lvl3pPr marL="685766" indent="0">
              <a:buNone/>
              <a:defRPr sz="1351" b="1"/>
            </a:lvl3pPr>
            <a:lvl4pPr marL="1028648"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3" indent="0">
              <a:buNone/>
              <a:defRPr sz="1200" b="1"/>
            </a:lvl9pPr>
          </a:lstStyle>
          <a:p>
            <a:pPr lvl="0"/>
            <a:r>
              <a:rPr lang="ru-RU"/>
              <a:t>Образец текста</a:t>
            </a:r>
          </a:p>
        </p:txBody>
      </p:sp>
      <p:sp>
        <p:nvSpPr>
          <p:cNvPr id="6" name="Объект 5"/>
          <p:cNvSpPr>
            <a:spLocks noGrp="1"/>
          </p:cNvSpPr>
          <p:nvPr>
            <p:ph sz="quarter" idx="4"/>
          </p:nvPr>
        </p:nvSpPr>
        <p:spPr>
          <a:xfrm>
            <a:off x="6193373" y="2174875"/>
            <a:ext cx="5389033" cy="3951288"/>
          </a:xfrm>
        </p:spPr>
        <p:txBody>
          <a:bodyPr/>
          <a:lstStyle>
            <a:lvl1pPr>
              <a:defRPr sz="1800"/>
            </a:lvl1pPr>
            <a:lvl2pPr>
              <a:defRPr sz="1500"/>
            </a:lvl2pPr>
            <a:lvl3pPr>
              <a:defRPr sz="1351"/>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193308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23F9C594-A5D6-4226-B0AD-065CA2FB22E0}" type="datetimeFigureOut">
              <a:rPr lang="ru-RU" smtClean="0"/>
              <a:t>21.10.2020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12142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0066677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9910691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1500" b="1"/>
            </a:lvl1pPr>
          </a:lstStyle>
          <a:p>
            <a:r>
              <a:rPr lang="ru-RU"/>
              <a:t>Образец заголовка</a:t>
            </a:r>
          </a:p>
        </p:txBody>
      </p:sp>
      <p:sp>
        <p:nvSpPr>
          <p:cNvPr id="3" name="Объект 2"/>
          <p:cNvSpPr>
            <a:spLocks noGrp="1"/>
          </p:cNvSpPr>
          <p:nvPr>
            <p:ph idx="1"/>
          </p:nvPr>
        </p:nvSpPr>
        <p:spPr>
          <a:xfrm>
            <a:off x="4766733" y="273059"/>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051"/>
            </a:lvl1pPr>
            <a:lvl2pPr marL="342883" indent="0">
              <a:buNone/>
              <a:defRPr sz="900"/>
            </a:lvl2pPr>
            <a:lvl3pPr marL="685766" indent="0">
              <a:buNone/>
              <a:defRPr sz="751"/>
            </a:lvl3pPr>
            <a:lvl4pPr marL="1028648" indent="0">
              <a:buNone/>
              <a:defRPr sz="675"/>
            </a:lvl4pPr>
            <a:lvl5pPr marL="1371532" indent="0">
              <a:buNone/>
              <a:defRPr sz="675"/>
            </a:lvl5pPr>
            <a:lvl6pPr marL="1714415" indent="0">
              <a:buNone/>
              <a:defRPr sz="675"/>
            </a:lvl6pPr>
            <a:lvl7pPr marL="2057297" indent="0">
              <a:buNone/>
              <a:defRPr sz="675"/>
            </a:lvl7pPr>
            <a:lvl8pPr marL="2400180" indent="0">
              <a:buNone/>
              <a:defRPr sz="675"/>
            </a:lvl8pPr>
            <a:lvl9pPr marL="2743063" indent="0">
              <a:buNone/>
              <a:defRPr sz="675"/>
            </a:lvl9pPr>
          </a:lstStyle>
          <a:p>
            <a:pPr lvl="0"/>
            <a:r>
              <a:rPr lang="ru-RU"/>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3343722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2400"/>
            </a:lvl1pPr>
            <a:lvl2pPr marL="342883" indent="0">
              <a:buNone/>
              <a:defRPr sz="2100"/>
            </a:lvl2pPr>
            <a:lvl3pPr marL="685766" indent="0">
              <a:buNone/>
              <a:defRPr sz="1800"/>
            </a:lvl3pPr>
            <a:lvl4pPr marL="1028648" indent="0">
              <a:buNone/>
              <a:defRPr sz="1500"/>
            </a:lvl4pPr>
            <a:lvl5pPr marL="1371532" indent="0">
              <a:buNone/>
              <a:defRPr sz="1500"/>
            </a:lvl5pPr>
            <a:lvl6pPr marL="1714415" indent="0">
              <a:buNone/>
              <a:defRPr sz="1500"/>
            </a:lvl6pPr>
            <a:lvl7pPr marL="2057297" indent="0">
              <a:buNone/>
              <a:defRPr sz="1500"/>
            </a:lvl7pPr>
            <a:lvl8pPr marL="2400180" indent="0">
              <a:buNone/>
              <a:defRPr sz="1500"/>
            </a:lvl8pPr>
            <a:lvl9pPr marL="2743063" indent="0">
              <a:buNone/>
              <a:defRPr sz="15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051"/>
            </a:lvl1pPr>
            <a:lvl2pPr marL="342883" indent="0">
              <a:buNone/>
              <a:defRPr sz="900"/>
            </a:lvl2pPr>
            <a:lvl3pPr marL="685766" indent="0">
              <a:buNone/>
              <a:defRPr sz="751"/>
            </a:lvl3pPr>
            <a:lvl4pPr marL="1028648" indent="0">
              <a:buNone/>
              <a:defRPr sz="675"/>
            </a:lvl4pPr>
            <a:lvl5pPr marL="1371532" indent="0">
              <a:buNone/>
              <a:defRPr sz="675"/>
            </a:lvl5pPr>
            <a:lvl6pPr marL="1714415" indent="0">
              <a:buNone/>
              <a:defRPr sz="675"/>
            </a:lvl6pPr>
            <a:lvl7pPr marL="2057297" indent="0">
              <a:buNone/>
              <a:defRPr sz="675"/>
            </a:lvl7pPr>
            <a:lvl8pPr marL="2400180" indent="0">
              <a:buNone/>
              <a:defRPr sz="675"/>
            </a:lvl8pPr>
            <a:lvl9pPr marL="2743063" indent="0">
              <a:buNone/>
              <a:defRPr sz="675"/>
            </a:lvl9pPr>
          </a:lstStyle>
          <a:p>
            <a:pPr lvl="0"/>
            <a:r>
              <a:rPr lang="ru-RU"/>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27788646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28224090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47"/>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47"/>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5337175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вывод справа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12" name="Объект 2">
            <a:extLst>
              <a:ext uri="{FF2B5EF4-FFF2-40B4-BE49-F238E27FC236}">
                <a16:creationId xmlns:a16="http://schemas.microsoft.com/office/drawing/2014/main" id="{F822D7FF-FD66-4F7E-AF0E-25C8ACD6C44E}"/>
              </a:ext>
            </a:extLst>
          </p:cNvPr>
          <p:cNvSpPr>
            <a:spLocks noGrp="1"/>
          </p:cNvSpPr>
          <p:nvPr>
            <p:ph idx="11" hasCustomPrompt="1"/>
          </p:nvPr>
        </p:nvSpPr>
        <p:spPr>
          <a:xfrm>
            <a:off x="27825" y="6290965"/>
            <a:ext cx="11803815" cy="219291"/>
          </a:xfrm>
          <a:prstGeom prst="rect">
            <a:avLst/>
          </a:prstGeom>
          <a:noFill/>
        </p:spPr>
        <p:txBody>
          <a:bodyPr wrap="square" rtlCol="0" anchor="ctr">
            <a:spAutoFit/>
          </a:bodyPr>
          <a:lstStyle>
            <a:lvl1pPr marL="0" indent="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3" name="Объект 2">
            <a:extLst>
              <a:ext uri="{FF2B5EF4-FFF2-40B4-BE49-F238E27FC236}">
                <a16:creationId xmlns:a16="http://schemas.microsoft.com/office/drawing/2014/main" id="{5647221B-A6CB-4725-BFCF-2852A728E333}"/>
              </a:ext>
            </a:extLst>
          </p:cNvPr>
          <p:cNvSpPr>
            <a:spLocks noGrp="1"/>
          </p:cNvSpPr>
          <p:nvPr>
            <p:ph idx="10" hasCustomPrompt="1"/>
          </p:nvPr>
        </p:nvSpPr>
        <p:spPr>
          <a:xfrm>
            <a:off x="8950037" y="1190626"/>
            <a:ext cx="2881603" cy="5064701"/>
          </a:xfrm>
          <a:prstGeom prst="rect">
            <a:avLst/>
          </a:prstGeom>
          <a:ln w="12700"/>
        </p:spPr>
        <p:style>
          <a:lnRef idx="1">
            <a:schemeClr val="accent1"/>
          </a:lnRef>
          <a:fillRef idx="0">
            <a:schemeClr val="accent1"/>
          </a:fillRef>
          <a:effectRef idx="0">
            <a:schemeClr val="accent1"/>
          </a:effectRef>
          <a:fontRef idx="minor">
            <a:schemeClr val="tx1"/>
          </a:fontRef>
        </p:style>
        <p:txBody>
          <a:bodyPr wrap="square" rtlCol="0" anchor="ctr">
            <a:noAutofit/>
          </a:bodyPr>
          <a:lstStyle>
            <a:lvl1pPr marL="214313" indent="-214313" defTabSz="265510">
              <a:lnSpc>
                <a:spcPct val="100000"/>
              </a:lnSpc>
              <a:buClr>
                <a:schemeClr val="accent1"/>
              </a:buClr>
              <a:buSzPct val="130000"/>
              <a:buFont typeface="Segoe UI Semibold" panose="020B0702040204020203" pitchFamily="34" charset="0"/>
              <a:buChar char="›"/>
              <a:defRPr lang="ru-RU" sz="1125" b="0" smtClean="0">
                <a:solidFill>
                  <a:schemeClr val="tx1">
                    <a:lumMod val="65000"/>
                    <a:lumOff val="35000"/>
                  </a:schemeClr>
                </a:solidFill>
                <a:latin typeface="+mn-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a:t>
            </a:r>
          </a:p>
        </p:txBody>
      </p:sp>
      <p:sp>
        <p:nvSpPr>
          <p:cNvPr id="11" name="Номер слайда 5">
            <a:extLst>
              <a:ext uri="{FF2B5EF4-FFF2-40B4-BE49-F238E27FC236}">
                <a16:creationId xmlns:a16="http://schemas.microsoft.com/office/drawing/2014/main" id="{C7BF3D39-2DD0-445F-A357-4A6009AE3430}"/>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spTree>
    <p:extLst>
      <p:ext uri="{BB962C8B-B14F-4D97-AF65-F5344CB8AC3E}">
        <p14:creationId xmlns:p14="http://schemas.microsoft.com/office/powerpoint/2010/main" val="387721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Обложка">
    <p:spTree>
      <p:nvGrpSpPr>
        <p:cNvPr id="1" name=""/>
        <p:cNvGrpSpPr/>
        <p:nvPr/>
      </p:nvGrpSpPr>
      <p:grpSpPr>
        <a:xfrm>
          <a:off x="0" y="0"/>
          <a:ext cx="0" cy="0"/>
          <a:chOff x="0" y="0"/>
          <a:chExt cx="0" cy="0"/>
        </a:xfrm>
      </p:grpSpPr>
      <p:sp>
        <p:nvSpPr>
          <p:cNvPr id="14" name="Заголовок 1"/>
          <p:cNvSpPr>
            <a:spLocks noGrp="1"/>
          </p:cNvSpPr>
          <p:nvPr>
            <p:ph type="ctrTitle" hasCustomPrompt="1"/>
          </p:nvPr>
        </p:nvSpPr>
        <p:spPr>
          <a:xfrm>
            <a:off x="736717" y="3198169"/>
            <a:ext cx="7661561" cy="461665"/>
          </a:xfrm>
          <a:prstGeom prst="rect">
            <a:avLst/>
          </a:prstGeom>
        </p:spPr>
        <p:txBody>
          <a:bodyPr wrap="square" anchor="ctr">
            <a:spAutoFit/>
          </a:bodyPr>
          <a:lstStyle>
            <a:lvl1pPr>
              <a:lnSpc>
                <a:spcPct val="100000"/>
              </a:lnSpc>
              <a:defRPr lang="en-GB" sz="2400" b="0" dirty="0">
                <a:solidFill>
                  <a:srgbClr val="2868A4"/>
                </a:solidFill>
                <a:latin typeface="+mn-lt"/>
                <a:ea typeface="+mn-ea"/>
                <a:cs typeface="+mn-cs"/>
              </a:defRPr>
            </a:lvl1pPr>
          </a:lstStyle>
          <a:p>
            <a:pPr marL="0" lvl="0" defTabSz="279740"/>
            <a:r>
              <a:rPr lang="ru-RU" dirty="0"/>
              <a:t>Наименование проекта</a:t>
            </a:r>
            <a:endParaRPr lang="en-GB" dirty="0"/>
          </a:p>
        </p:txBody>
      </p:sp>
      <p:sp>
        <p:nvSpPr>
          <p:cNvPr id="22" name="Подзаголовок 2">
            <a:extLst>
              <a:ext uri="{FF2B5EF4-FFF2-40B4-BE49-F238E27FC236}">
                <a16:creationId xmlns:a16="http://schemas.microsoft.com/office/drawing/2014/main" id="{538DCBED-2335-4678-8F83-B693E2206D5C}"/>
              </a:ext>
            </a:extLst>
          </p:cNvPr>
          <p:cNvSpPr>
            <a:spLocks noGrp="1"/>
          </p:cNvSpPr>
          <p:nvPr>
            <p:ph type="subTitle" idx="1" hasCustomPrompt="1"/>
          </p:nvPr>
        </p:nvSpPr>
        <p:spPr>
          <a:xfrm>
            <a:off x="736717" y="6010331"/>
            <a:ext cx="2539145" cy="306982"/>
          </a:xfrm>
          <a:prstGeom prst="rect">
            <a:avLst/>
          </a:prstGeom>
        </p:spPr>
        <p:txBody>
          <a:bodyPr anchor="ctr"/>
          <a:lstStyle>
            <a:lvl1pPr marL="0" indent="0">
              <a:buNone/>
              <a:defRPr lang="en-GB" sz="1200" b="0">
                <a:solidFill>
                  <a:schemeClr val="tx1">
                    <a:lumMod val="65000"/>
                    <a:lumOff val="35000"/>
                  </a:schemeClr>
                </a:solidFill>
                <a:latin typeface="Segoe UI Semilight" panose="020B0402040204020203" pitchFamily="34" charset="0"/>
                <a:ea typeface="+mj-ea"/>
                <a:cs typeface="Segoe UI Semilight" panose="020B0402040204020203" pitchFamily="34" charset="0"/>
              </a:defRPr>
            </a:lvl1pPr>
          </a:lstStyle>
          <a:p>
            <a:pPr marL="42869" lvl="0" indent="-214313">
              <a:lnSpc>
                <a:spcPct val="100000"/>
              </a:lnSpc>
              <a:spcBef>
                <a:spcPct val="0"/>
              </a:spcBef>
              <a:spcAft>
                <a:spcPts val="450"/>
              </a:spcAft>
            </a:pPr>
            <a:r>
              <a:rPr lang="ru-RU" dirty="0"/>
              <a:t>Дата</a:t>
            </a:r>
            <a:endParaRPr lang="en-GB" dirty="0"/>
          </a:p>
        </p:txBody>
      </p:sp>
      <p:pic>
        <p:nvPicPr>
          <p:cNvPr id="12" name="Рисунок 11">
            <a:extLst>
              <a:ext uri="{FF2B5EF4-FFF2-40B4-BE49-F238E27FC236}">
                <a16:creationId xmlns:a16="http://schemas.microsoft.com/office/drawing/2014/main" id="{CFD63E91-F7D9-46B4-8EC8-17A318A9C1C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r="21416" b="29091"/>
          <a:stretch/>
        </p:blipFill>
        <p:spPr>
          <a:xfrm>
            <a:off x="6267637" y="2540000"/>
            <a:ext cx="5924367" cy="4318000"/>
          </a:xfrm>
          <a:prstGeom prst="rect">
            <a:avLst/>
          </a:prstGeom>
        </p:spPr>
      </p:pic>
      <p:pic>
        <p:nvPicPr>
          <p:cNvPr id="11" name="Рисунок 10">
            <a:extLst>
              <a:ext uri="{FF2B5EF4-FFF2-40B4-BE49-F238E27FC236}">
                <a16:creationId xmlns:a16="http://schemas.microsoft.com/office/drawing/2014/main" id="{3819F6FC-AA13-40B6-97AB-56E224DB6E28}"/>
              </a:ext>
            </a:extLst>
          </p:cNvPr>
          <p:cNvPicPr>
            <a:picLocks noChangeAspect="1"/>
          </p:cNvPicPr>
          <p:nvPr/>
        </p:nvPicPr>
        <p:blipFill>
          <a:blip r:embed="rId3" cstate="print"/>
          <a:stretch>
            <a:fillRect/>
          </a:stretch>
        </p:blipFill>
        <p:spPr>
          <a:xfrm>
            <a:off x="614877" y="586717"/>
            <a:ext cx="5259555" cy="807079"/>
          </a:xfrm>
          <a:prstGeom prst="rect">
            <a:avLst/>
          </a:prstGeom>
        </p:spPr>
      </p:pic>
    </p:spTree>
    <p:extLst>
      <p:ext uri="{BB962C8B-B14F-4D97-AF65-F5344CB8AC3E}">
        <p14:creationId xmlns:p14="http://schemas.microsoft.com/office/powerpoint/2010/main" val="334133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Наименование раздела">
    <p:spTree>
      <p:nvGrpSpPr>
        <p:cNvPr id="1" name=""/>
        <p:cNvGrpSpPr/>
        <p:nvPr/>
      </p:nvGrpSpPr>
      <p:grpSpPr>
        <a:xfrm>
          <a:off x="0" y="0"/>
          <a:ext cx="0" cy="0"/>
          <a:chOff x="0" y="0"/>
          <a:chExt cx="0" cy="0"/>
        </a:xfrm>
      </p:grpSpPr>
      <p:sp>
        <p:nvSpPr>
          <p:cNvPr id="12" name="Заголовок 1"/>
          <p:cNvSpPr>
            <a:spLocks noGrp="1"/>
          </p:cNvSpPr>
          <p:nvPr>
            <p:ph type="title" hasCustomPrompt="1"/>
          </p:nvPr>
        </p:nvSpPr>
        <p:spPr>
          <a:xfrm>
            <a:off x="1455541" y="3108009"/>
            <a:ext cx="6165320" cy="489025"/>
          </a:xfrm>
          <a:prstGeom prst="rect">
            <a:avLst/>
          </a:prstGeom>
        </p:spPr>
        <p:txBody>
          <a:bodyPr anchor="ctr"/>
          <a:lstStyle>
            <a:lvl1pPr>
              <a:lnSpc>
                <a:spcPct val="100000"/>
              </a:lnSpc>
              <a:spcAft>
                <a:spcPts val="450"/>
              </a:spcAft>
              <a:defRPr lang="ru-RU" sz="1500" b="0" dirty="0">
                <a:solidFill>
                  <a:srgbClr val="2868A4"/>
                </a:solidFill>
                <a:latin typeface="+mn-lt"/>
              </a:defRPr>
            </a:lvl1pPr>
          </a:lstStyle>
          <a:p>
            <a:pPr marL="0" lvl="0"/>
            <a:r>
              <a:rPr lang="ru-RU" dirty="0"/>
              <a:t>Наименование раздела</a:t>
            </a:r>
          </a:p>
        </p:txBody>
      </p:sp>
      <p:sp>
        <p:nvSpPr>
          <p:cNvPr id="15" name="Прямоугольник 14">
            <a:extLst>
              <a:ext uri="{FF2B5EF4-FFF2-40B4-BE49-F238E27FC236}">
                <a16:creationId xmlns:a16="http://schemas.microsoft.com/office/drawing/2014/main" id="{5014C988-CF4E-4FB2-B291-F3F7E19AB21B}"/>
              </a:ext>
            </a:extLst>
          </p:cNvPr>
          <p:cNvSpPr/>
          <p:nvPr/>
        </p:nvSpPr>
        <p:spPr>
          <a:xfrm>
            <a:off x="646122" y="517428"/>
            <a:ext cx="10885479" cy="58497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
        <p:nvSpPr>
          <p:cNvPr id="16" name="Прямоугольник 15">
            <a:extLst>
              <a:ext uri="{FF2B5EF4-FFF2-40B4-BE49-F238E27FC236}">
                <a16:creationId xmlns:a16="http://schemas.microsoft.com/office/drawing/2014/main" id="{6ED81E5F-D271-492B-8AC5-C6C4F8E7B7D0}"/>
              </a:ext>
            </a:extLst>
          </p:cNvPr>
          <p:cNvSpPr/>
          <p:nvPr/>
        </p:nvSpPr>
        <p:spPr>
          <a:xfrm>
            <a:off x="635960" y="6365081"/>
            <a:ext cx="10903579" cy="77466"/>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82"/>
          </a:p>
        </p:txBody>
      </p:sp>
      <p:sp>
        <p:nvSpPr>
          <p:cNvPr id="17" name="Прямоугольник 16">
            <a:extLst>
              <a:ext uri="{FF2B5EF4-FFF2-40B4-BE49-F238E27FC236}">
                <a16:creationId xmlns:a16="http://schemas.microsoft.com/office/drawing/2014/main" id="{06DC4095-AB42-45E5-9B92-495940244BE1}"/>
              </a:ext>
            </a:extLst>
          </p:cNvPr>
          <p:cNvSpPr/>
          <p:nvPr/>
        </p:nvSpPr>
        <p:spPr>
          <a:xfrm>
            <a:off x="646122" y="517428"/>
            <a:ext cx="10885479" cy="58497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Tree>
    <p:extLst>
      <p:ext uri="{BB962C8B-B14F-4D97-AF65-F5344CB8AC3E}">
        <p14:creationId xmlns:p14="http://schemas.microsoft.com/office/powerpoint/2010/main" val="3597965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без примечаний">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5943"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5944"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itle Placeholder 1">
            <a:extLst>
              <a:ext uri="{FF2B5EF4-FFF2-40B4-BE49-F238E27FC236}">
                <a16:creationId xmlns:a16="http://schemas.microsoft.com/office/drawing/2014/main" id="{A9A510CB-8117-485C-A61D-580E4393E4CF}"/>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2" name="Title Placeholder 1">
            <a:extLst>
              <a:ext uri="{FF2B5EF4-FFF2-40B4-BE49-F238E27FC236}">
                <a16:creationId xmlns:a16="http://schemas.microsoft.com/office/drawing/2014/main" id="{2B8D9500-3F7D-423B-96F2-7C0594184FA2}"/>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1" name="Прямая соединительная линия 10">
            <a:extLst>
              <a:ext uri="{FF2B5EF4-FFF2-40B4-BE49-F238E27FC236}">
                <a16:creationId xmlns:a16="http://schemas.microsoft.com/office/drawing/2014/main" id="{D528B77F-8D31-4953-8A36-D03DC21A43EC}"/>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610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97">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6256DD81-0B25-4AF6-9ACB-7281F3514A52}" type="datetimeFigureOut">
              <a:rPr lang="ru-RU" smtClean="0"/>
              <a:t>21.10.2020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974753550"/>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с примечанием">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6967"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6968"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itle Placeholder 1">
            <a:extLst>
              <a:ext uri="{FF2B5EF4-FFF2-40B4-BE49-F238E27FC236}">
                <a16:creationId xmlns:a16="http://schemas.microsoft.com/office/drawing/2014/main" id="{A9A510CB-8117-485C-A61D-580E4393E4CF}"/>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2" name="Title Placeholder 1">
            <a:extLst>
              <a:ext uri="{FF2B5EF4-FFF2-40B4-BE49-F238E27FC236}">
                <a16:creationId xmlns:a16="http://schemas.microsoft.com/office/drawing/2014/main" id="{2B8D9500-3F7D-423B-96F2-7C0594184FA2}"/>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1" name="Прямая соединительная линия 10">
            <a:extLst>
              <a:ext uri="{FF2B5EF4-FFF2-40B4-BE49-F238E27FC236}">
                <a16:creationId xmlns:a16="http://schemas.microsoft.com/office/drawing/2014/main" id="{D528B77F-8D31-4953-8A36-D03DC21A43EC}"/>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3" name="Объект 2">
            <a:extLst>
              <a:ext uri="{FF2B5EF4-FFF2-40B4-BE49-F238E27FC236}">
                <a16:creationId xmlns:a16="http://schemas.microsoft.com/office/drawing/2014/main" id="{28DFDB07-A563-4E06-B116-FDE6619E9A71}"/>
              </a:ext>
            </a:extLst>
          </p:cNvPr>
          <p:cNvSpPr>
            <a:spLocks noGrp="1"/>
          </p:cNvSpPr>
          <p:nvPr>
            <p:ph idx="11" hasCustomPrompt="1"/>
          </p:nvPr>
        </p:nvSpPr>
        <p:spPr>
          <a:xfrm>
            <a:off x="27825" y="6299843"/>
            <a:ext cx="11803815" cy="219291"/>
          </a:xfrm>
          <a:prstGeom prst="rect">
            <a:avLst/>
          </a:prstGeom>
          <a:noFill/>
        </p:spPr>
        <p:txBody>
          <a:bodyPr wrap="square" rtlCol="0" anchor="ctr">
            <a:spAutoFit/>
          </a:bodyPr>
          <a:lstStyle>
            <a:lvl1pPr marL="0" indent="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Tree>
    <p:extLst>
      <p:ext uri="{BB962C8B-B14F-4D97-AF65-F5344CB8AC3E}">
        <p14:creationId xmlns:p14="http://schemas.microsoft.com/office/powerpoint/2010/main" val="264671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97">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Вывод 1 строка">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7991"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7992"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itle Placeholder 1">
            <a:extLst>
              <a:ext uri="{FF2B5EF4-FFF2-40B4-BE49-F238E27FC236}">
                <a16:creationId xmlns:a16="http://schemas.microsoft.com/office/drawing/2014/main" id="{A9A510CB-8117-485C-A61D-580E4393E4CF}"/>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2" name="Title Placeholder 1">
            <a:extLst>
              <a:ext uri="{FF2B5EF4-FFF2-40B4-BE49-F238E27FC236}">
                <a16:creationId xmlns:a16="http://schemas.microsoft.com/office/drawing/2014/main" id="{2B8D9500-3F7D-423B-96F2-7C0594184FA2}"/>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1" name="Прямая соединительная линия 10">
            <a:extLst>
              <a:ext uri="{FF2B5EF4-FFF2-40B4-BE49-F238E27FC236}">
                <a16:creationId xmlns:a16="http://schemas.microsoft.com/office/drawing/2014/main" id="{D528B77F-8D31-4953-8A36-D03DC21A43EC}"/>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8" name="Объект 2">
            <a:extLst>
              <a:ext uri="{FF2B5EF4-FFF2-40B4-BE49-F238E27FC236}">
                <a16:creationId xmlns:a16="http://schemas.microsoft.com/office/drawing/2014/main" id="{941AD563-81FE-4EC0-A756-17D5F37BF44D}"/>
              </a:ext>
            </a:extLst>
          </p:cNvPr>
          <p:cNvSpPr>
            <a:spLocks noGrp="1"/>
          </p:cNvSpPr>
          <p:nvPr>
            <p:ph idx="10" hasCustomPrompt="1"/>
          </p:nvPr>
        </p:nvSpPr>
        <p:spPr>
          <a:xfrm>
            <a:off x="244287" y="5891814"/>
            <a:ext cx="11660092" cy="607637"/>
          </a:xfrm>
          <a:prstGeom prst="rect">
            <a:avLst/>
          </a:prstGeom>
          <a:noFill/>
        </p:spPr>
        <p:txBody>
          <a:bodyPr wrap="square" rtlCol="0" anchor="ctr">
            <a:noAutofit/>
          </a:bodyPr>
          <a:lstStyle>
            <a:lvl1pPr marL="0" indent="0">
              <a:lnSpc>
                <a:spcPct val="100000"/>
              </a:lnSpc>
              <a:spcBef>
                <a:spcPts val="0"/>
              </a:spcBef>
              <a:buNone/>
              <a:defRPr lang="ru-RU" sz="1275" b="1" smtClean="0">
                <a:solidFill>
                  <a:schemeClr val="accent1"/>
                </a:solidFill>
                <a:latin typeface="+mj-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 в одну строку</a:t>
            </a:r>
          </a:p>
        </p:txBody>
      </p:sp>
      <p:cxnSp>
        <p:nvCxnSpPr>
          <p:cNvPr id="19" name="Прямая соединительная линия 18">
            <a:extLst>
              <a:ext uri="{FF2B5EF4-FFF2-40B4-BE49-F238E27FC236}">
                <a16:creationId xmlns:a16="http://schemas.microsoft.com/office/drawing/2014/main" id="{D580147E-A302-4CBD-9AA2-E85138DFFB4B}"/>
              </a:ext>
            </a:extLst>
          </p:cNvPr>
          <p:cNvCxnSpPr>
            <a:cxnSpLocks/>
          </p:cNvCxnSpPr>
          <p:nvPr/>
        </p:nvCxnSpPr>
        <p:spPr>
          <a:xfrm>
            <a:off x="-14068" y="5818490"/>
            <a:ext cx="121970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Объект 2">
            <a:extLst>
              <a:ext uri="{FF2B5EF4-FFF2-40B4-BE49-F238E27FC236}">
                <a16:creationId xmlns:a16="http://schemas.microsoft.com/office/drawing/2014/main" id="{16CEC121-FEF0-4D4E-9C80-6E2185C3F1C8}"/>
              </a:ext>
            </a:extLst>
          </p:cNvPr>
          <p:cNvSpPr>
            <a:spLocks noGrp="1"/>
          </p:cNvSpPr>
          <p:nvPr>
            <p:ph idx="12" hasCustomPrompt="1"/>
          </p:nvPr>
        </p:nvSpPr>
        <p:spPr>
          <a:xfrm>
            <a:off x="25874" y="5548674"/>
            <a:ext cx="12006799" cy="219291"/>
          </a:xfrm>
          <a:prstGeom prst="rect">
            <a:avLst/>
          </a:prstGeom>
          <a:noFill/>
        </p:spPr>
        <p:txBody>
          <a:bodyPr wrap="square" rtlCol="0" anchor="ctr">
            <a:spAutoFit/>
          </a:bodyPr>
          <a:lstStyle>
            <a:lvl1pPr marL="0" indent="0" defTabSz="27974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Tree>
    <p:extLst>
      <p:ext uri="{BB962C8B-B14F-4D97-AF65-F5344CB8AC3E}">
        <p14:creationId xmlns:p14="http://schemas.microsoft.com/office/powerpoint/2010/main" val="974874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97">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вывод 2 строки">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9015"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9016"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Объект 2">
            <a:extLst>
              <a:ext uri="{FF2B5EF4-FFF2-40B4-BE49-F238E27FC236}">
                <a16:creationId xmlns:a16="http://schemas.microsoft.com/office/drawing/2014/main" id="{C33FD970-5571-46D1-A366-E8BF79461626}"/>
              </a:ext>
            </a:extLst>
          </p:cNvPr>
          <p:cNvSpPr>
            <a:spLocks noGrp="1"/>
          </p:cNvSpPr>
          <p:nvPr>
            <p:ph idx="10" hasCustomPrompt="1"/>
          </p:nvPr>
        </p:nvSpPr>
        <p:spPr>
          <a:xfrm>
            <a:off x="244287" y="5672995"/>
            <a:ext cx="11660092" cy="806322"/>
          </a:xfrm>
          <a:prstGeom prst="rect">
            <a:avLst/>
          </a:prstGeom>
          <a:noFill/>
        </p:spPr>
        <p:txBody>
          <a:bodyPr wrap="square" rtlCol="0" anchor="ctr">
            <a:noAutofit/>
          </a:bodyPr>
          <a:lstStyle>
            <a:lvl1pPr marL="0" indent="0">
              <a:lnSpc>
                <a:spcPct val="100000"/>
              </a:lnSpc>
              <a:spcBef>
                <a:spcPts val="0"/>
              </a:spcBef>
              <a:buNone/>
              <a:defRPr lang="ru-RU" sz="1275" b="1" smtClean="0">
                <a:solidFill>
                  <a:schemeClr val="accent1"/>
                </a:solidFill>
                <a:latin typeface="+mj-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 в две строки</a:t>
            </a:r>
          </a:p>
        </p:txBody>
      </p:sp>
      <p:cxnSp>
        <p:nvCxnSpPr>
          <p:cNvPr id="17" name="Прямая соединительная линия 16">
            <a:extLst>
              <a:ext uri="{FF2B5EF4-FFF2-40B4-BE49-F238E27FC236}">
                <a16:creationId xmlns:a16="http://schemas.microsoft.com/office/drawing/2014/main" id="{5D27D441-14B8-4671-B0C1-04372B0F3262}"/>
              </a:ext>
            </a:extLst>
          </p:cNvPr>
          <p:cNvCxnSpPr>
            <a:cxnSpLocks/>
          </p:cNvCxnSpPr>
          <p:nvPr/>
        </p:nvCxnSpPr>
        <p:spPr>
          <a:xfrm>
            <a:off x="-14068" y="5588040"/>
            <a:ext cx="121970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8" name="Объект 2">
            <a:extLst>
              <a:ext uri="{FF2B5EF4-FFF2-40B4-BE49-F238E27FC236}">
                <a16:creationId xmlns:a16="http://schemas.microsoft.com/office/drawing/2014/main" id="{B53733B7-13FF-4846-8C3F-EA867365BEC5}"/>
              </a:ext>
            </a:extLst>
          </p:cNvPr>
          <p:cNvSpPr>
            <a:spLocks noGrp="1"/>
          </p:cNvSpPr>
          <p:nvPr>
            <p:ph idx="11" hasCustomPrompt="1"/>
          </p:nvPr>
        </p:nvSpPr>
        <p:spPr>
          <a:xfrm>
            <a:off x="25874" y="5320949"/>
            <a:ext cx="12013727" cy="219291"/>
          </a:xfrm>
          <a:prstGeom prst="rect">
            <a:avLst/>
          </a:prstGeom>
          <a:noFill/>
        </p:spPr>
        <p:txBody>
          <a:bodyPr wrap="square" rtlCol="0" anchor="ctr">
            <a:spAutoFit/>
          </a:bodyPr>
          <a:lstStyle>
            <a:lvl1pPr marL="0" indent="0" defTabSz="27974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3" name="Номер слайда 5">
            <a:extLst>
              <a:ext uri="{FF2B5EF4-FFF2-40B4-BE49-F238E27FC236}">
                <a16:creationId xmlns:a16="http://schemas.microsoft.com/office/drawing/2014/main" id="{C07EA95C-9312-4964-8AB3-4D0F16B93166}"/>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sp>
        <p:nvSpPr>
          <p:cNvPr id="14" name="Title Placeholder 1">
            <a:extLst>
              <a:ext uri="{FF2B5EF4-FFF2-40B4-BE49-F238E27FC236}">
                <a16:creationId xmlns:a16="http://schemas.microsoft.com/office/drawing/2014/main" id="{504DCB5C-2929-4940-84CB-D8809A986AB6}"/>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6" name="Title Placeholder 1">
            <a:extLst>
              <a:ext uri="{FF2B5EF4-FFF2-40B4-BE49-F238E27FC236}">
                <a16:creationId xmlns:a16="http://schemas.microsoft.com/office/drawing/2014/main" id="{9D42BF7B-1E10-4F5D-B182-6858EE14BC37}"/>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20" name="Прямая соединительная линия 19">
            <a:extLst>
              <a:ext uri="{FF2B5EF4-FFF2-40B4-BE49-F238E27FC236}">
                <a16:creationId xmlns:a16="http://schemas.microsoft.com/office/drawing/2014/main" id="{145C1714-B250-482C-9A0A-D27FBF15E43D}"/>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572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339">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вывод 3 и более строк">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0039"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0040"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Объект 2">
            <a:extLst>
              <a:ext uri="{FF2B5EF4-FFF2-40B4-BE49-F238E27FC236}">
                <a16:creationId xmlns:a16="http://schemas.microsoft.com/office/drawing/2014/main" id="{C33FD970-5571-46D1-A366-E8BF79461626}"/>
              </a:ext>
            </a:extLst>
          </p:cNvPr>
          <p:cNvSpPr>
            <a:spLocks noGrp="1"/>
          </p:cNvSpPr>
          <p:nvPr>
            <p:ph idx="10" hasCustomPrompt="1"/>
          </p:nvPr>
        </p:nvSpPr>
        <p:spPr>
          <a:xfrm>
            <a:off x="244287" y="5478597"/>
            <a:ext cx="11660092" cy="1000720"/>
          </a:xfrm>
          <a:prstGeom prst="rect">
            <a:avLst/>
          </a:prstGeom>
          <a:noFill/>
        </p:spPr>
        <p:txBody>
          <a:bodyPr wrap="square" rtlCol="0" anchor="ctr">
            <a:noAutofit/>
          </a:bodyPr>
          <a:lstStyle>
            <a:lvl1pPr marL="0" indent="0">
              <a:lnSpc>
                <a:spcPct val="100000"/>
              </a:lnSpc>
              <a:spcBef>
                <a:spcPts val="0"/>
              </a:spcBef>
              <a:buNone/>
              <a:defRPr lang="ru-RU" sz="1275" b="1" smtClean="0">
                <a:solidFill>
                  <a:schemeClr val="accent1"/>
                </a:solidFill>
                <a:latin typeface="+mj-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 в три и более строк</a:t>
            </a:r>
          </a:p>
        </p:txBody>
      </p:sp>
      <p:cxnSp>
        <p:nvCxnSpPr>
          <p:cNvPr id="17" name="Прямая соединительная линия 16">
            <a:extLst>
              <a:ext uri="{FF2B5EF4-FFF2-40B4-BE49-F238E27FC236}">
                <a16:creationId xmlns:a16="http://schemas.microsoft.com/office/drawing/2014/main" id="{5D27D441-14B8-4671-B0C1-04372B0F3262}"/>
              </a:ext>
            </a:extLst>
          </p:cNvPr>
          <p:cNvCxnSpPr>
            <a:cxnSpLocks/>
          </p:cNvCxnSpPr>
          <p:nvPr/>
        </p:nvCxnSpPr>
        <p:spPr>
          <a:xfrm>
            <a:off x="-14068" y="5373297"/>
            <a:ext cx="121970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8" name="Объект 2">
            <a:extLst>
              <a:ext uri="{FF2B5EF4-FFF2-40B4-BE49-F238E27FC236}">
                <a16:creationId xmlns:a16="http://schemas.microsoft.com/office/drawing/2014/main" id="{B53733B7-13FF-4846-8C3F-EA867365BEC5}"/>
              </a:ext>
            </a:extLst>
          </p:cNvPr>
          <p:cNvSpPr>
            <a:spLocks noGrp="1"/>
          </p:cNvSpPr>
          <p:nvPr>
            <p:ph idx="11" hasCustomPrompt="1"/>
          </p:nvPr>
        </p:nvSpPr>
        <p:spPr>
          <a:xfrm>
            <a:off x="25874" y="5106206"/>
            <a:ext cx="12013727" cy="219291"/>
          </a:xfrm>
          <a:prstGeom prst="rect">
            <a:avLst/>
          </a:prstGeom>
          <a:noFill/>
        </p:spPr>
        <p:txBody>
          <a:bodyPr wrap="square" rtlCol="0" anchor="ctr">
            <a:spAutoFit/>
          </a:bodyPr>
          <a:lstStyle>
            <a:lvl1pPr marL="0" indent="0" defTabSz="27974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4" name="Номер слайда 5">
            <a:extLst>
              <a:ext uri="{FF2B5EF4-FFF2-40B4-BE49-F238E27FC236}">
                <a16:creationId xmlns:a16="http://schemas.microsoft.com/office/drawing/2014/main" id="{C48E7AB1-16CC-4D8A-9A9A-E0C0EB68F61C}"/>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sp>
        <p:nvSpPr>
          <p:cNvPr id="16" name="Title Placeholder 1">
            <a:extLst>
              <a:ext uri="{FF2B5EF4-FFF2-40B4-BE49-F238E27FC236}">
                <a16:creationId xmlns:a16="http://schemas.microsoft.com/office/drawing/2014/main" id="{F19E32DF-2F64-407B-B14B-6FC60136288D}"/>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9" name="Title Placeholder 1">
            <a:extLst>
              <a:ext uri="{FF2B5EF4-FFF2-40B4-BE49-F238E27FC236}">
                <a16:creationId xmlns:a16="http://schemas.microsoft.com/office/drawing/2014/main" id="{92221DEC-CED4-4639-8137-9852AB45AA85}"/>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20" name="Прямая соединительная линия 19">
            <a:extLst>
              <a:ext uri="{FF2B5EF4-FFF2-40B4-BE49-F238E27FC236}">
                <a16:creationId xmlns:a16="http://schemas.microsoft.com/office/drawing/2014/main" id="{D981B318-7E99-484F-AF53-BD116072692F}"/>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73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199">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вывод справа ">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1063"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1064"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Объект 2">
            <a:extLst>
              <a:ext uri="{FF2B5EF4-FFF2-40B4-BE49-F238E27FC236}">
                <a16:creationId xmlns:a16="http://schemas.microsoft.com/office/drawing/2014/main" id="{F822D7FF-FD66-4F7E-AF0E-25C8ACD6C44E}"/>
              </a:ext>
            </a:extLst>
          </p:cNvPr>
          <p:cNvSpPr>
            <a:spLocks noGrp="1"/>
          </p:cNvSpPr>
          <p:nvPr>
            <p:ph idx="11" hasCustomPrompt="1"/>
          </p:nvPr>
        </p:nvSpPr>
        <p:spPr>
          <a:xfrm>
            <a:off x="27825" y="6290965"/>
            <a:ext cx="11803815" cy="219291"/>
          </a:xfrm>
          <a:prstGeom prst="rect">
            <a:avLst/>
          </a:prstGeom>
          <a:noFill/>
        </p:spPr>
        <p:txBody>
          <a:bodyPr wrap="square" rtlCol="0" anchor="ctr">
            <a:spAutoFit/>
          </a:bodyPr>
          <a:lstStyle>
            <a:lvl1pPr marL="0" indent="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3" name="Объект 2">
            <a:extLst>
              <a:ext uri="{FF2B5EF4-FFF2-40B4-BE49-F238E27FC236}">
                <a16:creationId xmlns:a16="http://schemas.microsoft.com/office/drawing/2014/main" id="{5647221B-A6CB-4725-BFCF-2852A728E333}"/>
              </a:ext>
            </a:extLst>
          </p:cNvPr>
          <p:cNvSpPr>
            <a:spLocks noGrp="1"/>
          </p:cNvSpPr>
          <p:nvPr>
            <p:ph idx="10" hasCustomPrompt="1"/>
          </p:nvPr>
        </p:nvSpPr>
        <p:spPr>
          <a:xfrm>
            <a:off x="8950037" y="1190626"/>
            <a:ext cx="2881603" cy="5064701"/>
          </a:xfrm>
          <a:prstGeom prst="rect">
            <a:avLst/>
          </a:prstGeom>
          <a:ln w="12700"/>
        </p:spPr>
        <p:style>
          <a:lnRef idx="1">
            <a:schemeClr val="accent1"/>
          </a:lnRef>
          <a:fillRef idx="0">
            <a:schemeClr val="accent1"/>
          </a:fillRef>
          <a:effectRef idx="0">
            <a:schemeClr val="accent1"/>
          </a:effectRef>
          <a:fontRef idx="minor">
            <a:schemeClr val="tx1"/>
          </a:fontRef>
        </p:style>
        <p:txBody>
          <a:bodyPr wrap="square" rtlCol="0" anchor="ctr">
            <a:noAutofit/>
          </a:bodyPr>
          <a:lstStyle>
            <a:lvl1pPr marL="214313" indent="-214313" defTabSz="265510">
              <a:lnSpc>
                <a:spcPct val="100000"/>
              </a:lnSpc>
              <a:buClr>
                <a:schemeClr val="accent1"/>
              </a:buClr>
              <a:buSzPct val="130000"/>
              <a:buFont typeface="Segoe UI Semibold" panose="020B0702040204020203" pitchFamily="34" charset="0"/>
              <a:buChar char="›"/>
              <a:defRPr lang="ru-RU" sz="1125" b="0" smtClean="0">
                <a:solidFill>
                  <a:schemeClr val="tx1">
                    <a:lumMod val="65000"/>
                    <a:lumOff val="35000"/>
                  </a:schemeClr>
                </a:solidFill>
                <a:latin typeface="+mn-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a:t>
            </a:r>
          </a:p>
        </p:txBody>
      </p:sp>
      <p:sp>
        <p:nvSpPr>
          <p:cNvPr id="11" name="Номер слайда 5">
            <a:extLst>
              <a:ext uri="{FF2B5EF4-FFF2-40B4-BE49-F238E27FC236}">
                <a16:creationId xmlns:a16="http://schemas.microsoft.com/office/drawing/2014/main" id="{C7BF3D39-2DD0-445F-A357-4A6009AE3430}"/>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sp>
        <p:nvSpPr>
          <p:cNvPr id="14" name="Title Placeholder 1">
            <a:extLst>
              <a:ext uri="{FF2B5EF4-FFF2-40B4-BE49-F238E27FC236}">
                <a16:creationId xmlns:a16="http://schemas.microsoft.com/office/drawing/2014/main" id="{164C7738-2902-4A44-BD47-9DBCA12C1991}"/>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7" name="Title Placeholder 1">
            <a:extLst>
              <a:ext uri="{FF2B5EF4-FFF2-40B4-BE49-F238E27FC236}">
                <a16:creationId xmlns:a16="http://schemas.microsoft.com/office/drawing/2014/main" id="{E725503F-FA37-4B03-8693-BF355BB6776B}"/>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8" name="Прямая соединительная линия 17">
            <a:extLst>
              <a:ext uri="{FF2B5EF4-FFF2-40B4-BE49-F238E27FC236}">
                <a16:creationId xmlns:a16="http://schemas.microsoft.com/office/drawing/2014/main" id="{21580C86-7E53-4A12-BD08-841090B0E3C1}"/>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733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40">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Вывод 1 строка + вывод справа">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2087"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2088"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itle Placeholder 1">
            <a:extLst>
              <a:ext uri="{FF2B5EF4-FFF2-40B4-BE49-F238E27FC236}">
                <a16:creationId xmlns:a16="http://schemas.microsoft.com/office/drawing/2014/main" id="{A9A510CB-8117-485C-A61D-580E4393E4CF}"/>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2" name="Title Placeholder 1">
            <a:extLst>
              <a:ext uri="{FF2B5EF4-FFF2-40B4-BE49-F238E27FC236}">
                <a16:creationId xmlns:a16="http://schemas.microsoft.com/office/drawing/2014/main" id="{2B8D9500-3F7D-423B-96F2-7C0594184FA2}"/>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1" name="Прямая соединительная линия 10">
            <a:extLst>
              <a:ext uri="{FF2B5EF4-FFF2-40B4-BE49-F238E27FC236}">
                <a16:creationId xmlns:a16="http://schemas.microsoft.com/office/drawing/2014/main" id="{D528B77F-8D31-4953-8A36-D03DC21A43EC}"/>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8" name="Объект 2">
            <a:extLst>
              <a:ext uri="{FF2B5EF4-FFF2-40B4-BE49-F238E27FC236}">
                <a16:creationId xmlns:a16="http://schemas.microsoft.com/office/drawing/2014/main" id="{941AD563-81FE-4EC0-A756-17D5F37BF44D}"/>
              </a:ext>
            </a:extLst>
          </p:cNvPr>
          <p:cNvSpPr>
            <a:spLocks noGrp="1"/>
          </p:cNvSpPr>
          <p:nvPr>
            <p:ph idx="10" hasCustomPrompt="1"/>
          </p:nvPr>
        </p:nvSpPr>
        <p:spPr>
          <a:xfrm>
            <a:off x="244287" y="5891814"/>
            <a:ext cx="11660092" cy="607637"/>
          </a:xfrm>
          <a:prstGeom prst="rect">
            <a:avLst/>
          </a:prstGeom>
          <a:noFill/>
        </p:spPr>
        <p:txBody>
          <a:bodyPr wrap="square" rtlCol="0" anchor="ctr">
            <a:noAutofit/>
          </a:bodyPr>
          <a:lstStyle>
            <a:lvl1pPr marL="0" indent="0">
              <a:lnSpc>
                <a:spcPct val="100000"/>
              </a:lnSpc>
              <a:spcBef>
                <a:spcPts val="0"/>
              </a:spcBef>
              <a:buNone/>
              <a:defRPr lang="ru-RU" sz="1275" b="1" smtClean="0">
                <a:solidFill>
                  <a:schemeClr val="accent1"/>
                </a:solidFill>
                <a:latin typeface="+mj-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 в одну строку</a:t>
            </a:r>
          </a:p>
        </p:txBody>
      </p:sp>
      <p:cxnSp>
        <p:nvCxnSpPr>
          <p:cNvPr id="19" name="Прямая соединительная линия 18">
            <a:extLst>
              <a:ext uri="{FF2B5EF4-FFF2-40B4-BE49-F238E27FC236}">
                <a16:creationId xmlns:a16="http://schemas.microsoft.com/office/drawing/2014/main" id="{D580147E-A302-4CBD-9AA2-E85138DFFB4B}"/>
              </a:ext>
            </a:extLst>
          </p:cNvPr>
          <p:cNvCxnSpPr>
            <a:cxnSpLocks/>
          </p:cNvCxnSpPr>
          <p:nvPr/>
        </p:nvCxnSpPr>
        <p:spPr>
          <a:xfrm>
            <a:off x="-14068" y="5818490"/>
            <a:ext cx="121970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Объект 2">
            <a:extLst>
              <a:ext uri="{FF2B5EF4-FFF2-40B4-BE49-F238E27FC236}">
                <a16:creationId xmlns:a16="http://schemas.microsoft.com/office/drawing/2014/main" id="{16CEC121-FEF0-4D4E-9C80-6E2185C3F1C8}"/>
              </a:ext>
            </a:extLst>
          </p:cNvPr>
          <p:cNvSpPr>
            <a:spLocks noGrp="1"/>
          </p:cNvSpPr>
          <p:nvPr>
            <p:ph idx="12" hasCustomPrompt="1"/>
          </p:nvPr>
        </p:nvSpPr>
        <p:spPr>
          <a:xfrm>
            <a:off x="25874" y="5548674"/>
            <a:ext cx="12006799" cy="219291"/>
          </a:xfrm>
          <a:prstGeom prst="rect">
            <a:avLst/>
          </a:prstGeom>
          <a:noFill/>
        </p:spPr>
        <p:txBody>
          <a:bodyPr wrap="square" rtlCol="0" anchor="ctr">
            <a:spAutoFit/>
          </a:bodyPr>
          <a:lstStyle>
            <a:lvl1pPr marL="0" indent="0" defTabSz="27974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3" name="Объект 2">
            <a:extLst>
              <a:ext uri="{FF2B5EF4-FFF2-40B4-BE49-F238E27FC236}">
                <a16:creationId xmlns:a16="http://schemas.microsoft.com/office/drawing/2014/main" id="{6711F5B2-D4F4-4EFC-97A5-4A01DC5A5A38}"/>
              </a:ext>
            </a:extLst>
          </p:cNvPr>
          <p:cNvSpPr>
            <a:spLocks noGrp="1"/>
          </p:cNvSpPr>
          <p:nvPr>
            <p:ph idx="13" hasCustomPrompt="1"/>
          </p:nvPr>
        </p:nvSpPr>
        <p:spPr>
          <a:xfrm>
            <a:off x="8950036" y="1023044"/>
            <a:ext cx="2954341" cy="4309449"/>
          </a:xfrm>
          <a:prstGeom prst="rect">
            <a:avLst/>
          </a:prstGeom>
          <a:ln w="12700"/>
        </p:spPr>
        <p:style>
          <a:lnRef idx="1">
            <a:schemeClr val="accent1"/>
          </a:lnRef>
          <a:fillRef idx="0">
            <a:schemeClr val="accent1"/>
          </a:fillRef>
          <a:effectRef idx="0">
            <a:schemeClr val="accent1"/>
          </a:effectRef>
          <a:fontRef idx="minor">
            <a:schemeClr val="tx1"/>
          </a:fontRef>
        </p:style>
        <p:txBody>
          <a:bodyPr wrap="square" rtlCol="0" anchor="ctr">
            <a:noAutofit/>
          </a:bodyPr>
          <a:lstStyle>
            <a:lvl1pPr marL="0" indent="-214313" defTabSz="265510">
              <a:lnSpc>
                <a:spcPct val="100000"/>
              </a:lnSpc>
              <a:buClr>
                <a:schemeClr val="accent1"/>
              </a:buClr>
              <a:buSzPct val="130000"/>
              <a:buFont typeface="Segoe UI Semibold" panose="020B0702040204020203" pitchFamily="34" charset="0"/>
              <a:buChar char="›"/>
              <a:defRPr lang="ru-RU" sz="1125" b="0" smtClean="0">
                <a:solidFill>
                  <a:schemeClr val="tx1">
                    <a:lumMod val="65000"/>
                    <a:lumOff val="35000"/>
                  </a:schemeClr>
                </a:solidFill>
                <a:latin typeface="+mn-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a:t>
            </a:r>
          </a:p>
        </p:txBody>
      </p:sp>
    </p:spTree>
    <p:extLst>
      <p:ext uri="{BB962C8B-B14F-4D97-AF65-F5344CB8AC3E}">
        <p14:creationId xmlns:p14="http://schemas.microsoft.com/office/powerpoint/2010/main" val="1413378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97">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Пустой">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3111"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3112"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Номер слайда 5">
            <a:extLst>
              <a:ext uri="{FF2B5EF4-FFF2-40B4-BE49-F238E27FC236}">
                <a16:creationId xmlns:a16="http://schemas.microsoft.com/office/drawing/2014/main" id="{84369320-5958-488D-A676-EE94D22D5A85}"/>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86CB4B4D-7CA3-9044-876B-883B54F8677D}" type="slidenum">
              <a:rPr lang="en-US" smtClean="0"/>
              <a:pPr/>
              <a:t>‹#›</a:t>
            </a:fld>
            <a:endParaRPr lang="en-US" dirty="0"/>
          </a:p>
        </p:txBody>
      </p:sp>
      <p:sp>
        <p:nvSpPr>
          <p:cNvPr id="13" name="Title Placeholder 1">
            <a:extLst>
              <a:ext uri="{FF2B5EF4-FFF2-40B4-BE49-F238E27FC236}">
                <a16:creationId xmlns:a16="http://schemas.microsoft.com/office/drawing/2014/main" id="{AB8AEA25-37A4-4EC5-9E25-BD24003CDE5C}"/>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4" name="Title Placeholder 1">
            <a:extLst>
              <a:ext uri="{FF2B5EF4-FFF2-40B4-BE49-F238E27FC236}">
                <a16:creationId xmlns:a16="http://schemas.microsoft.com/office/drawing/2014/main" id="{768114DC-97EB-4FAA-9A24-1E9F33B13E95}"/>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6" name="Прямая соединительная линия 15">
            <a:extLst>
              <a:ext uri="{FF2B5EF4-FFF2-40B4-BE49-F238E27FC236}">
                <a16:creationId xmlns:a16="http://schemas.microsoft.com/office/drawing/2014/main" id="{888C93AF-BA4F-49BE-B123-15C01E0C5C0E}"/>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395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211">
          <p15:clr>
            <a:srgbClr val="A4A3A4"/>
          </p15:clr>
        </p15:guide>
        <p15:guide id="3" orient="horz" pos="179">
          <p15:clr>
            <a:srgbClr val="A4A3A4"/>
          </p15:clr>
        </p15:guide>
        <p15:guide id="4" pos="7453">
          <p15:clr>
            <a:srgbClr val="A4A3A4"/>
          </p15:clr>
        </p15:guide>
        <p15:guide id="5" orient="horz" pos="3997">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Контакты">
    <p:spTree>
      <p:nvGrpSpPr>
        <p:cNvPr id="1" name=""/>
        <p:cNvGrpSpPr/>
        <p:nvPr/>
      </p:nvGrpSpPr>
      <p:grpSpPr>
        <a:xfrm>
          <a:off x="0" y="0"/>
          <a:ext cx="0" cy="0"/>
          <a:chOff x="0" y="0"/>
          <a:chExt cx="0" cy="0"/>
        </a:xfrm>
      </p:grpSpPr>
      <p:pic>
        <p:nvPicPr>
          <p:cNvPr id="88" name="Рисунок 87">
            <a:extLst>
              <a:ext uri="{FF2B5EF4-FFF2-40B4-BE49-F238E27FC236}">
                <a16:creationId xmlns:a16="http://schemas.microsoft.com/office/drawing/2014/main" id="{2BDEC23F-D772-4F7B-B80C-FD6456021A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6975"/>
          <a:stretch/>
        </p:blipFill>
        <p:spPr>
          <a:xfrm>
            <a:off x="635959" y="487975"/>
            <a:ext cx="10920084" cy="5882053"/>
          </a:xfrm>
          <a:prstGeom prst="rect">
            <a:avLst/>
          </a:prstGeom>
        </p:spPr>
      </p:pic>
      <p:sp>
        <p:nvSpPr>
          <p:cNvPr id="89" name="Прямоугольник 88">
            <a:extLst>
              <a:ext uri="{FF2B5EF4-FFF2-40B4-BE49-F238E27FC236}">
                <a16:creationId xmlns:a16="http://schemas.microsoft.com/office/drawing/2014/main" id="{9A71C90A-1754-478C-A329-9BD607AC26ED}"/>
              </a:ext>
            </a:extLst>
          </p:cNvPr>
          <p:cNvSpPr/>
          <p:nvPr/>
        </p:nvSpPr>
        <p:spPr>
          <a:xfrm>
            <a:off x="635960" y="6335774"/>
            <a:ext cx="10920083" cy="84792"/>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82"/>
          </a:p>
        </p:txBody>
      </p:sp>
      <p:sp>
        <p:nvSpPr>
          <p:cNvPr id="90" name="Прямоугольник 12">
            <a:extLst>
              <a:ext uri="{FF2B5EF4-FFF2-40B4-BE49-F238E27FC236}">
                <a16:creationId xmlns:a16="http://schemas.microsoft.com/office/drawing/2014/main" id="{AA992506-B13C-404E-8C8B-A464AEB76918}"/>
              </a:ext>
            </a:extLst>
          </p:cNvPr>
          <p:cNvSpPr/>
          <p:nvPr/>
        </p:nvSpPr>
        <p:spPr>
          <a:xfrm>
            <a:off x="7320405" y="1497707"/>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lvl="0" algn="r">
              <a:buClr>
                <a:srgbClr val="2868A4"/>
              </a:buClr>
            </a:pPr>
            <a:r>
              <a:rPr lang="ru-RU" sz="900" dirty="0">
                <a:solidFill>
                  <a:schemeClr val="tx2"/>
                </a:solidFill>
                <a:latin typeface="+mj-lt"/>
                <a:cs typeface="Segoe UI Semilight" panose="020B0402040204020203" pitchFamily="34" charset="0"/>
              </a:rPr>
              <a:t>Стратегический консалтинг</a:t>
            </a:r>
          </a:p>
        </p:txBody>
      </p:sp>
      <p:sp>
        <p:nvSpPr>
          <p:cNvPr id="91" name="Прямоугольник 90">
            <a:extLst>
              <a:ext uri="{FF2B5EF4-FFF2-40B4-BE49-F238E27FC236}">
                <a16:creationId xmlns:a16="http://schemas.microsoft.com/office/drawing/2014/main" id="{157162CA-5354-453E-8DFC-05249D105933}"/>
              </a:ext>
            </a:extLst>
          </p:cNvPr>
          <p:cNvSpPr/>
          <p:nvPr/>
        </p:nvSpPr>
        <p:spPr>
          <a:xfrm>
            <a:off x="7320405" y="1932247"/>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Финансовый консалтинг</a:t>
            </a:r>
          </a:p>
        </p:txBody>
      </p:sp>
      <p:sp>
        <p:nvSpPr>
          <p:cNvPr id="92" name="Прямоугольник 12">
            <a:extLst>
              <a:ext uri="{FF2B5EF4-FFF2-40B4-BE49-F238E27FC236}">
                <a16:creationId xmlns:a16="http://schemas.microsoft.com/office/drawing/2014/main" id="{A3E14DD4-F4DB-4B42-ADA8-A4D615157C5D}"/>
              </a:ext>
            </a:extLst>
          </p:cNvPr>
          <p:cNvSpPr/>
          <p:nvPr/>
        </p:nvSpPr>
        <p:spPr>
          <a:xfrm>
            <a:off x="7320405" y="3256704"/>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Единая статистическая база</a:t>
            </a:r>
          </a:p>
        </p:txBody>
      </p:sp>
      <p:sp>
        <p:nvSpPr>
          <p:cNvPr id="93" name="Прямоугольник 12">
            <a:extLst>
              <a:ext uri="{FF2B5EF4-FFF2-40B4-BE49-F238E27FC236}">
                <a16:creationId xmlns:a16="http://schemas.microsoft.com/office/drawing/2014/main" id="{918923A9-F3AB-4057-95FF-F331B4CCEB75}"/>
              </a:ext>
            </a:extLst>
          </p:cNvPr>
          <p:cNvSpPr/>
          <p:nvPr/>
        </p:nvSpPr>
        <p:spPr>
          <a:xfrm>
            <a:off x="7320405" y="2811398"/>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lvl="0"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Медиаконсалтинг</a:t>
            </a:r>
          </a:p>
        </p:txBody>
      </p:sp>
      <p:sp>
        <p:nvSpPr>
          <p:cNvPr id="94" name="Прямоугольник 12">
            <a:extLst>
              <a:ext uri="{FF2B5EF4-FFF2-40B4-BE49-F238E27FC236}">
                <a16:creationId xmlns:a16="http://schemas.microsoft.com/office/drawing/2014/main" id="{CE696CFE-BCAD-4EB0-8AF6-D89D5BF5D897}"/>
              </a:ext>
            </a:extLst>
          </p:cNvPr>
          <p:cNvSpPr/>
          <p:nvPr/>
        </p:nvSpPr>
        <p:spPr>
          <a:xfrm>
            <a:off x="7320405" y="2374630"/>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lvl="0"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Технологический консалтинг</a:t>
            </a:r>
          </a:p>
        </p:txBody>
      </p:sp>
      <p:sp>
        <p:nvSpPr>
          <p:cNvPr id="95" name="Прямоугольник 12">
            <a:extLst>
              <a:ext uri="{FF2B5EF4-FFF2-40B4-BE49-F238E27FC236}">
                <a16:creationId xmlns:a16="http://schemas.microsoft.com/office/drawing/2014/main" id="{D1A534B9-1F17-47BE-9836-1B7445043C58}"/>
              </a:ext>
            </a:extLst>
          </p:cNvPr>
          <p:cNvSpPr/>
          <p:nvPr/>
        </p:nvSpPr>
        <p:spPr>
          <a:xfrm>
            <a:off x="7320405" y="4571796"/>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lgn="r" defTabSz="685800">
              <a:buClr>
                <a:srgbClr val="2868A4"/>
              </a:buClr>
            </a:pPr>
            <a:r>
              <a:rPr lang="en-US" sz="900" dirty="0">
                <a:solidFill>
                  <a:schemeClr val="tx1">
                    <a:lumMod val="65000"/>
                    <a:lumOff val="35000"/>
                  </a:schemeClr>
                </a:solidFill>
                <a:latin typeface="Segoe UI Semilight" panose="020B0402040204020203" pitchFamily="34" charset="0"/>
                <a:cs typeface="Segoe UI Semilight" panose="020B0402040204020203" pitchFamily="34" charset="0"/>
              </a:rPr>
              <a:t>HR </a:t>
            </a: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консалтинг</a:t>
            </a:r>
          </a:p>
        </p:txBody>
      </p:sp>
      <p:sp>
        <p:nvSpPr>
          <p:cNvPr id="96" name="Прямоугольник 12">
            <a:extLst>
              <a:ext uri="{FF2B5EF4-FFF2-40B4-BE49-F238E27FC236}">
                <a16:creationId xmlns:a16="http://schemas.microsoft.com/office/drawing/2014/main" id="{DD8EEA94-5D4E-407B-A044-2263EE37CA49}"/>
              </a:ext>
            </a:extLst>
          </p:cNvPr>
          <p:cNvSpPr/>
          <p:nvPr/>
        </p:nvSpPr>
        <p:spPr>
          <a:xfrm>
            <a:off x="6599948" y="3699596"/>
            <a:ext cx="3286141"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Юридический и налоговый консалтинг</a:t>
            </a:r>
          </a:p>
        </p:txBody>
      </p:sp>
      <p:sp>
        <p:nvSpPr>
          <p:cNvPr id="97" name="Прямоугольник 12">
            <a:extLst>
              <a:ext uri="{FF2B5EF4-FFF2-40B4-BE49-F238E27FC236}">
                <a16:creationId xmlns:a16="http://schemas.microsoft.com/office/drawing/2014/main" id="{3A58DFA8-905C-4AE4-AC5A-4FCC01EA0E50}"/>
              </a:ext>
            </a:extLst>
          </p:cNvPr>
          <p:cNvSpPr/>
          <p:nvPr/>
        </p:nvSpPr>
        <p:spPr>
          <a:xfrm>
            <a:off x="7320405" y="4133250"/>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lgn="r" defTabSz="685800">
              <a:buClr>
                <a:srgbClr val="2868A4"/>
              </a:buClr>
            </a:pPr>
            <a:r>
              <a:rPr lang="en-US" sz="900" dirty="0">
                <a:solidFill>
                  <a:schemeClr val="tx1">
                    <a:lumMod val="65000"/>
                    <a:lumOff val="35000"/>
                  </a:schemeClr>
                </a:solidFill>
                <a:latin typeface="Segoe UI Semilight" panose="020B0402040204020203" pitchFamily="34" charset="0"/>
                <a:cs typeface="Segoe UI Semilight" panose="020B0402040204020203" pitchFamily="34" charset="0"/>
              </a:rPr>
              <a:t>IT-</a:t>
            </a: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консалтинг</a:t>
            </a:r>
          </a:p>
        </p:txBody>
      </p:sp>
      <p:sp>
        <p:nvSpPr>
          <p:cNvPr id="98" name="TextBox 97">
            <a:extLst>
              <a:ext uri="{FF2B5EF4-FFF2-40B4-BE49-F238E27FC236}">
                <a16:creationId xmlns:a16="http://schemas.microsoft.com/office/drawing/2014/main" id="{C0A434D6-9B9C-4553-BF8A-18247649E892}"/>
              </a:ext>
            </a:extLst>
          </p:cNvPr>
          <p:cNvSpPr txBox="1"/>
          <p:nvPr/>
        </p:nvSpPr>
        <p:spPr>
          <a:xfrm>
            <a:off x="3704363" y="5225920"/>
            <a:ext cx="4785284" cy="253916"/>
          </a:xfrm>
          <a:prstGeom prst="rect">
            <a:avLst/>
          </a:prstGeom>
          <a:noFill/>
        </p:spPr>
        <p:txBody>
          <a:bodyPr wrap="none" rtlCol="0">
            <a:spAutoFit/>
          </a:bodyPr>
          <a:lstStyle/>
          <a:p>
            <a:pPr algn="l" defTabSz="279740"/>
            <a:r>
              <a:rPr lang="ru-RU" sz="1050" dirty="0">
                <a:solidFill>
                  <a:schemeClr val="tx1">
                    <a:lumMod val="65000"/>
                    <a:lumOff val="35000"/>
                  </a:schemeClr>
                </a:solidFill>
                <a:latin typeface="Segoe UI Semilight" panose="020B0402040204020203" pitchFamily="34" charset="0"/>
                <a:cs typeface="Segoe UI Semilight" panose="020B0402040204020203" pitchFamily="34" charset="0"/>
              </a:rPr>
              <a:t>г. Астана, ул. Кунаева, 2, 10 этаж   </a:t>
            </a:r>
            <a:r>
              <a:rPr lang="en-US" sz="1050" dirty="0">
                <a:solidFill>
                  <a:schemeClr val="tx1">
                    <a:lumMod val="65000"/>
                    <a:lumOff val="35000"/>
                  </a:schemeClr>
                </a:solidFill>
                <a:latin typeface="Segoe UI Semilight" panose="020B0402040204020203" pitchFamily="34" charset="0"/>
                <a:cs typeface="Segoe UI Semilight" panose="020B0402040204020203" pitchFamily="34" charset="0"/>
              </a:rPr>
              <a:t>|</a:t>
            </a:r>
            <a:r>
              <a:rPr lang="ru-RU" sz="1050" dirty="0">
                <a:solidFill>
                  <a:schemeClr val="tx1">
                    <a:lumMod val="65000"/>
                    <a:lumOff val="35000"/>
                  </a:schemeClr>
                </a:solidFill>
                <a:latin typeface="Segoe UI Semilight" panose="020B0402040204020203" pitchFamily="34" charset="0"/>
                <a:cs typeface="Segoe UI Semilight" panose="020B0402040204020203" pitchFamily="34" charset="0"/>
              </a:rPr>
              <a:t>   +7 7172 95 48 49   </a:t>
            </a:r>
            <a:r>
              <a:rPr lang="en-US" sz="1050" dirty="0">
                <a:solidFill>
                  <a:schemeClr val="tx1">
                    <a:lumMod val="65000"/>
                    <a:lumOff val="35000"/>
                  </a:schemeClr>
                </a:solidFill>
                <a:latin typeface="Segoe UI Semilight" panose="020B0402040204020203" pitchFamily="34" charset="0"/>
                <a:cs typeface="Segoe UI Semilight" panose="020B0402040204020203" pitchFamily="34" charset="0"/>
              </a:rPr>
              <a:t>|</a:t>
            </a:r>
            <a:r>
              <a:rPr lang="ru-RU" sz="1050" dirty="0">
                <a:solidFill>
                  <a:schemeClr val="tx1">
                    <a:lumMod val="65000"/>
                    <a:lumOff val="35000"/>
                  </a:schemeClr>
                </a:solidFill>
                <a:latin typeface="Segoe UI Semilight" panose="020B0402040204020203" pitchFamily="34" charset="0"/>
                <a:cs typeface="Segoe UI Semilight" panose="020B0402040204020203" pitchFamily="34" charset="0"/>
              </a:rPr>
              <a:t>   info@csi.kz   </a:t>
            </a:r>
            <a:r>
              <a:rPr lang="en-US" sz="1050" dirty="0">
                <a:solidFill>
                  <a:schemeClr val="tx1">
                    <a:lumMod val="65000"/>
                    <a:lumOff val="35000"/>
                  </a:schemeClr>
                </a:solidFill>
                <a:latin typeface="Segoe UI Semilight" panose="020B0402040204020203" pitchFamily="34" charset="0"/>
                <a:cs typeface="Segoe UI Semilight" panose="020B0402040204020203" pitchFamily="34" charset="0"/>
              </a:rPr>
              <a:t>|</a:t>
            </a:r>
            <a:r>
              <a:rPr lang="ru-RU" sz="1050" dirty="0">
                <a:solidFill>
                  <a:schemeClr val="tx1">
                    <a:lumMod val="65000"/>
                    <a:lumOff val="35000"/>
                  </a:schemeClr>
                </a:solidFill>
                <a:latin typeface="Segoe UI Semilight" panose="020B0402040204020203" pitchFamily="34" charset="0"/>
                <a:cs typeface="Segoe UI Semilight" panose="020B0402040204020203" pitchFamily="34" charset="0"/>
              </a:rPr>
              <a:t>   csi.kz</a:t>
            </a:r>
          </a:p>
        </p:txBody>
      </p:sp>
      <p:pic>
        <p:nvPicPr>
          <p:cNvPr id="99" name="Рисунок 98">
            <a:extLst>
              <a:ext uri="{FF2B5EF4-FFF2-40B4-BE49-F238E27FC236}">
                <a16:creationId xmlns:a16="http://schemas.microsoft.com/office/drawing/2014/main" id="{78C0178F-A60B-4B40-B0F9-B147C39473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9397" y="2472273"/>
            <a:ext cx="1653279" cy="1162050"/>
          </a:xfrm>
          <a:prstGeom prst="rect">
            <a:avLst/>
          </a:prstGeom>
        </p:spPr>
      </p:pic>
      <p:sp>
        <p:nvSpPr>
          <p:cNvPr id="100" name="Прямоугольник 99">
            <a:extLst>
              <a:ext uri="{FF2B5EF4-FFF2-40B4-BE49-F238E27FC236}">
                <a16:creationId xmlns:a16="http://schemas.microsoft.com/office/drawing/2014/main" id="{E58FE27A-EC5C-4A9C-9D8A-8060CA51ECD2}"/>
              </a:ext>
            </a:extLst>
          </p:cNvPr>
          <p:cNvSpPr/>
          <p:nvPr/>
        </p:nvSpPr>
        <p:spPr>
          <a:xfrm>
            <a:off x="3675790" y="1353806"/>
            <a:ext cx="3444103" cy="2652008"/>
          </a:xfrm>
          <a:prstGeom prst="rect">
            <a:avLst/>
          </a:prstGeom>
        </p:spPr>
        <p:txBody>
          <a:bodyPr wrap="square">
            <a:spAutoFit/>
          </a:bodyPr>
          <a:lstStyle/>
          <a:p>
            <a:pPr>
              <a:lnSpc>
                <a:spcPct val="100000"/>
              </a:lnSpc>
              <a:spcAft>
                <a:spcPts val="975"/>
              </a:spcAft>
            </a:pPr>
            <a:r>
              <a:rPr lang="en-US" sz="1350" kern="1200" dirty="0">
                <a:solidFill>
                  <a:schemeClr val="tx2"/>
                </a:solidFill>
                <a:latin typeface="+mj-lt"/>
                <a:ea typeface="+mn-ea"/>
                <a:cs typeface="Segoe UI Semilight" panose="020B0402040204020203" pitchFamily="34" charset="0"/>
              </a:rPr>
              <a:t>Center for Strategic Initiatives</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Capital</a:t>
            </a:r>
          </a:p>
          <a:p>
            <a:pPr>
              <a:lnSpc>
                <a:spcPct val="100000"/>
              </a:lnSpc>
              <a:spcAft>
                <a:spcPts val="975"/>
              </a:spcAft>
            </a:pPr>
            <a:r>
              <a:rPr lang="en-US" sz="1350" kern="1200" dirty="0">
                <a:solidFill>
                  <a:schemeClr val="tx1">
                    <a:lumMod val="65000"/>
                    <a:lumOff val="35000"/>
                  </a:schemeClr>
                </a:solidFill>
                <a:latin typeface="Segoe UI Semilight" panose="020B0402040204020203" pitchFamily="34" charset="0"/>
                <a:ea typeface="+mn-ea"/>
                <a:cs typeface="Segoe UI Semilight" panose="020B0402040204020203" pitchFamily="34" charset="0"/>
              </a:rPr>
              <a:t>CSI Research &amp; Lab</a:t>
            </a:r>
          </a:p>
          <a:p>
            <a:pPr marL="0" algn="l" defTabSz="279740" rtl="0" eaLnBrk="1" latinLnBrk="0" hangingPunct="1">
              <a:lnSpc>
                <a:spcPct val="100000"/>
              </a:lnSpc>
              <a:spcAft>
                <a:spcPts val="975"/>
              </a:spcAft>
            </a:pPr>
            <a:r>
              <a:rPr lang="en-US" sz="1350" kern="1200" dirty="0">
                <a:solidFill>
                  <a:schemeClr val="tx1">
                    <a:lumMod val="65000"/>
                    <a:lumOff val="35000"/>
                  </a:schemeClr>
                </a:solidFill>
                <a:latin typeface="Segoe UI Semilight" panose="020B0402040204020203" pitchFamily="34" charset="0"/>
                <a:ea typeface="+mn-ea"/>
                <a:cs typeface="Segoe UI Semilight" panose="020B0402040204020203" pitchFamily="34" charset="0"/>
              </a:rPr>
              <a:t>CSI Media &amp; Communications </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Stat</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Legal &amp; Tax Advisory</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IT Solutions</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Academy</a:t>
            </a:r>
            <a:endParaRPr lang="en-GB" sz="1350" dirty="0">
              <a:solidFill>
                <a:schemeClr val="tx1">
                  <a:lumMod val="65000"/>
                  <a:lumOff val="35000"/>
                </a:schemeClr>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32584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1_Заголовок раздела">
    <p:spTree>
      <p:nvGrpSpPr>
        <p:cNvPr id="1" name=""/>
        <p:cNvGrpSpPr/>
        <p:nvPr/>
      </p:nvGrpSpPr>
      <p:grpSpPr>
        <a:xfrm>
          <a:off x="0" y="0"/>
          <a:ext cx="0" cy="0"/>
          <a:chOff x="0" y="0"/>
          <a:chExt cx="0" cy="0"/>
        </a:xfrm>
      </p:grpSpPr>
      <p:sp>
        <p:nvSpPr>
          <p:cNvPr id="6" name="Прямоугольник 5"/>
          <p:cNvSpPr/>
          <p:nvPr/>
        </p:nvSpPr>
        <p:spPr>
          <a:xfrm>
            <a:off x="646121" y="517428"/>
            <a:ext cx="10894715" cy="58497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
        <p:nvSpPr>
          <p:cNvPr id="8" name="Прямоугольник 7"/>
          <p:cNvSpPr/>
          <p:nvPr/>
        </p:nvSpPr>
        <p:spPr>
          <a:xfrm>
            <a:off x="635959" y="6357755"/>
            <a:ext cx="10920084" cy="84792"/>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82"/>
          </a:p>
        </p:txBody>
      </p:sp>
    </p:spTree>
    <p:extLst>
      <p:ext uri="{BB962C8B-B14F-4D97-AF65-F5344CB8AC3E}">
        <p14:creationId xmlns:p14="http://schemas.microsoft.com/office/powerpoint/2010/main" val="4101992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cSld name="3_Образец">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4109" name="think-cell Slide" r:id="rId4" imgW="360" imgH="360" progId="">
                  <p:embed/>
                </p:oleObj>
              </mc:Choice>
              <mc:Fallback>
                <p:oleObj name="think-cell Slide" r:id="rId4" imgW="360" imgH="360" progId="">
                  <p:embed/>
                  <p:pic>
                    <p:nvPicPr>
                      <p:cNvPr id="2" name="Объект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p:nvPr>
        </p:nvSpPr>
        <p:spPr>
          <a:xfrm>
            <a:off x="226234" y="212889"/>
            <a:ext cx="11660967" cy="565012"/>
          </a:xfrm>
          <a:prstGeom prst="rect">
            <a:avLst/>
          </a:prstGeom>
          <a:noFill/>
        </p:spPr>
        <p:txBody>
          <a:bodyPr vert="horz" lIns="91440" tIns="45720" rIns="91440" bIns="45720" rtlCol="0" anchor="ctr">
            <a:noAutofit/>
          </a:bodyPr>
          <a:lstStyle>
            <a:lvl1pPr marL="67866"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Образец заголовка</a:t>
            </a:r>
            <a:endParaRPr lang="en-US" dirty="0"/>
          </a:p>
        </p:txBody>
      </p:sp>
      <p:sp>
        <p:nvSpPr>
          <p:cNvPr id="9" name="Прямоугольник 8"/>
          <p:cNvSpPr/>
          <p:nvPr/>
        </p:nvSpPr>
        <p:spPr>
          <a:xfrm>
            <a:off x="-4553" y="6594765"/>
            <a:ext cx="12196553" cy="268257"/>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79740" rtl="0" eaLnBrk="1" fontAlgn="auto" latinLnBrk="0" hangingPunct="1">
              <a:lnSpc>
                <a:spcPct val="100000"/>
              </a:lnSpc>
              <a:spcBef>
                <a:spcPts val="0"/>
              </a:spcBef>
              <a:spcAft>
                <a:spcPts val="0"/>
              </a:spcAft>
              <a:buClrTx/>
              <a:buSzTx/>
              <a:buFontTx/>
              <a:buNone/>
              <a:tabLst/>
              <a:defRPr/>
            </a:pPr>
            <a:endParaRPr kumimoji="0" lang="ru-RU" sz="382" b="0" i="0" u="none" strike="noStrike" kern="1200" cap="none" spc="0" normalizeH="0" baseline="0" noProof="0">
              <a:ln>
                <a:noFill/>
              </a:ln>
              <a:solidFill>
                <a:prstClr val="white"/>
              </a:solidFill>
              <a:effectLst/>
              <a:uLnTx/>
              <a:uFillTx/>
              <a:latin typeface="Segoe UI"/>
              <a:ea typeface="+mn-ea"/>
              <a:cs typeface="+mn-cs"/>
            </a:endParaRPr>
          </a:p>
        </p:txBody>
      </p:sp>
      <p:sp>
        <p:nvSpPr>
          <p:cNvPr id="8" name="Номер слайда 5"/>
          <p:cNvSpPr>
            <a:spLocks noGrp="1"/>
          </p:cNvSpPr>
          <p:nvPr>
            <p:ph type="sldNum" sz="quarter" idx="4"/>
          </p:nvPr>
        </p:nvSpPr>
        <p:spPr>
          <a:xfrm>
            <a:off x="11533910" y="6611656"/>
            <a:ext cx="604695" cy="234470"/>
          </a:xfrm>
          <a:prstGeom prst="rect">
            <a:avLst/>
          </a:prstGeom>
        </p:spPr>
        <p:txBody>
          <a:bodyPr vert="horz" lIns="91440" tIns="45720" rIns="91440" bIns="45720" rtlCol="0" anchor="ctr"/>
          <a:lstStyle>
            <a:lvl1pPr algn="r">
              <a:defRPr sz="900">
                <a:solidFill>
                  <a:schemeClr val="bg1"/>
                </a:solidFill>
              </a:defRPr>
            </a:lvl1pPr>
          </a:lstStyle>
          <a:p>
            <a:pPr defTabSz="279740">
              <a:defRPr/>
            </a:pPr>
            <a:fld id="{86CB4B4D-7CA3-9044-876B-883B54F8677D}" type="slidenum">
              <a:rPr lang="en-US" smtClean="0">
                <a:solidFill>
                  <a:prstClr val="white"/>
                </a:solidFill>
              </a:rPr>
              <a:pPr defTabSz="279740">
                <a:defRPr/>
              </a:pPr>
              <a:t>‹#›</a:t>
            </a:fld>
            <a:endParaRPr lang="en-US">
              <a:solidFill>
                <a:prstClr val="white"/>
              </a:solidFill>
            </a:endParaRPr>
          </a:p>
        </p:txBody>
      </p:sp>
      <p:sp>
        <p:nvSpPr>
          <p:cNvPr id="11" name="Title Placeholder 1">
            <a:extLst>
              <a:ext uri="{FF2B5EF4-FFF2-40B4-BE49-F238E27FC236}">
                <a16:creationId xmlns:a16="http://schemas.microsoft.com/office/drawing/2014/main" id="{86DA6893-CD5B-4D60-87F2-65DD5069A314}"/>
              </a:ext>
            </a:extLst>
          </p:cNvPr>
          <p:cNvSpPr txBox="1">
            <a:spLocks/>
          </p:cNvSpPr>
          <p:nvPr/>
        </p:nvSpPr>
        <p:spPr>
          <a:xfrm>
            <a:off x="8639586" y="6631912"/>
            <a:ext cx="2516965"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marR="0" lvl="0" indent="-133350" algn="l" defTabSz="685771" rtl="0" eaLnBrk="1" fontAlgn="auto" latinLnBrk="0" hangingPunct="1">
              <a:lnSpc>
                <a:spcPct val="90000"/>
              </a:lnSpc>
              <a:spcBef>
                <a:spcPct val="0"/>
              </a:spcBef>
              <a:spcAft>
                <a:spcPts val="0"/>
              </a:spcAft>
              <a:buClrTx/>
              <a:buSzTx/>
              <a:buFont typeface="Segoe UI" panose="020B0502040204020203" pitchFamily="34" charset="0"/>
              <a:buChar char="©"/>
              <a:tabLst/>
              <a:defRPr/>
            </a:pPr>
            <a:r>
              <a:rPr kumimoji="0" lang="en-US"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rPr>
              <a:t>Center for Strategic Initiatives</a:t>
            </a:r>
          </a:p>
        </p:txBody>
      </p:sp>
      <p:sp>
        <p:nvSpPr>
          <p:cNvPr id="12" name="Title Placeholder 1">
            <a:extLst>
              <a:ext uri="{FF2B5EF4-FFF2-40B4-BE49-F238E27FC236}">
                <a16:creationId xmlns:a16="http://schemas.microsoft.com/office/drawing/2014/main" id="{77899E5B-749A-42A9-BE70-2B4EF8E4C69B}"/>
              </a:ext>
            </a:extLst>
          </p:cNvPr>
          <p:cNvSpPr txBox="1">
            <a:spLocks/>
          </p:cNvSpPr>
          <p:nvPr/>
        </p:nvSpPr>
        <p:spPr>
          <a:xfrm>
            <a:off x="-3711" y="6631912"/>
            <a:ext cx="8134251"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0" marR="0" lvl="0" indent="0" algn="l" defTabSz="685771" rtl="0" eaLnBrk="1" fontAlgn="auto" latinLnBrk="0" hangingPunct="1">
              <a:lnSpc>
                <a:spcPct val="90000"/>
              </a:lnSpc>
              <a:spcBef>
                <a:spcPct val="0"/>
              </a:spcBef>
              <a:spcAft>
                <a:spcPts val="0"/>
              </a:spcAft>
              <a:buClrTx/>
              <a:buSzTx/>
              <a:buFontTx/>
              <a:buNone/>
              <a:tabLst/>
              <a:defRPr/>
            </a:pPr>
            <a:r>
              <a:rPr kumimoji="0" lang="ru-RU"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rPr>
              <a:t>Предложения по формализации </a:t>
            </a:r>
            <a:r>
              <a:rPr kumimoji="0" lang="ru-RU" sz="900" b="0" i="0" u="none" strike="noStrike" kern="1200" cap="none" spc="0" normalizeH="0" baseline="0" noProof="0" dirty="0" err="1">
                <a:ln>
                  <a:noFill/>
                </a:ln>
                <a:solidFill>
                  <a:prstClr val="white"/>
                </a:solidFill>
                <a:effectLst/>
                <a:uLnTx/>
                <a:uFillTx/>
                <a:latin typeface="Segoe UI"/>
                <a:ea typeface="Tahoma" panose="020B0604030504040204" pitchFamily="34" charset="0"/>
                <a:cs typeface="Segoe UI" panose="020B0502040204020203" pitchFamily="34" charset="0"/>
              </a:rPr>
              <a:t>самозанятого</a:t>
            </a:r>
            <a:r>
              <a:rPr kumimoji="0" lang="ru-RU"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rPr>
              <a:t> населения </a:t>
            </a:r>
            <a:r>
              <a:rPr kumimoji="0" lang="ru-RU" sz="900" b="0" i="0" u="none" strike="noStrike" kern="1200" cap="none" spc="0" normalizeH="0" baseline="0" noProof="0" dirty="0" err="1">
                <a:ln>
                  <a:noFill/>
                </a:ln>
                <a:solidFill>
                  <a:prstClr val="white"/>
                </a:solidFill>
                <a:effectLst/>
                <a:uLnTx/>
                <a:uFillTx/>
                <a:latin typeface="Segoe UI"/>
                <a:ea typeface="Tahoma" panose="020B0604030504040204" pitchFamily="34" charset="0"/>
                <a:cs typeface="Segoe UI" panose="020B0502040204020203" pitchFamily="34" charset="0"/>
              </a:rPr>
              <a:t>РК</a:t>
            </a:r>
            <a:r>
              <a:rPr kumimoji="0" lang="ru-RU"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rPr>
              <a:t>. </a:t>
            </a:r>
            <a:r>
              <a:rPr kumimoji="0" lang="ru-RU" sz="900" b="0" i="0" u="none" strike="noStrike" kern="1200" cap="none" spc="0" normalizeH="0" baseline="0" noProof="0" dirty="0" err="1">
                <a:ln>
                  <a:noFill/>
                </a:ln>
                <a:solidFill>
                  <a:prstClr val="white"/>
                </a:solidFill>
                <a:effectLst/>
                <a:uLnTx/>
                <a:uFillTx/>
                <a:latin typeface="Segoe UI"/>
                <a:ea typeface="Tahoma" panose="020B0604030504040204" pitchFamily="34" charset="0"/>
                <a:cs typeface="Segoe UI" panose="020B0502040204020203" pitchFamily="34" charset="0"/>
              </a:rPr>
              <a:t>Драфт</a:t>
            </a:r>
            <a:endParaRPr kumimoji="0" lang="ru-RU"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endParaRPr>
          </a:p>
        </p:txBody>
      </p:sp>
      <p:cxnSp>
        <p:nvCxnSpPr>
          <p:cNvPr id="13" name="Прямая соединительная линия 12">
            <a:extLst>
              <a:ext uri="{FF2B5EF4-FFF2-40B4-BE49-F238E27FC236}">
                <a16:creationId xmlns:a16="http://schemas.microsoft.com/office/drawing/2014/main" id="{93FBDBB0-0657-49CC-BA1F-101E17958EEB}"/>
              </a:ext>
            </a:extLst>
          </p:cNvPr>
          <p:cNvCxnSpPr/>
          <p:nvPr/>
        </p:nvCxnSpPr>
        <p:spPr>
          <a:xfrm>
            <a:off x="0" y="939114"/>
            <a:ext cx="12183763"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Объект 2">
            <a:extLst>
              <a:ext uri="{FF2B5EF4-FFF2-40B4-BE49-F238E27FC236}">
                <a16:creationId xmlns:a16="http://schemas.microsoft.com/office/drawing/2014/main" id="{E4C51BBE-44D2-4B45-BCA1-243BDF54497F}"/>
              </a:ext>
            </a:extLst>
          </p:cNvPr>
          <p:cNvSpPr>
            <a:spLocks noGrp="1"/>
          </p:cNvSpPr>
          <p:nvPr>
            <p:ph idx="11"/>
          </p:nvPr>
        </p:nvSpPr>
        <p:spPr>
          <a:xfrm>
            <a:off x="27825" y="6326477"/>
            <a:ext cx="11596140" cy="219291"/>
          </a:xfrm>
          <a:prstGeom prst="rect">
            <a:avLst/>
          </a:prstGeom>
          <a:noFill/>
        </p:spPr>
        <p:txBody>
          <a:bodyPr wrap="square" rtlCol="0" anchor="ctr">
            <a:spAutoFit/>
          </a:bodyPr>
          <a:lstStyle>
            <a:lvl1pPr marL="0" indent="0">
              <a:lnSpc>
                <a:spcPct val="100000"/>
              </a:lnSpc>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a:t>Образец текста</a:t>
            </a:r>
          </a:p>
        </p:txBody>
      </p:sp>
    </p:spTree>
    <p:extLst>
      <p:ext uri="{BB962C8B-B14F-4D97-AF65-F5344CB8AC3E}">
        <p14:creationId xmlns:p14="http://schemas.microsoft.com/office/powerpoint/2010/main" val="350209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56DD81-0B25-4AF6-9ACB-7281F3514A52}" type="datetimeFigureOut">
              <a:rPr lang="ru-RU" smtClean="0"/>
              <a:t>21.10.2020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03141741"/>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Дата 2"/>
          <p:cNvSpPr>
            <a:spLocks noGrp="1"/>
          </p:cNvSpPr>
          <p:nvPr>
            <p:ph type="dt" sz="half" idx="10"/>
          </p:nvPr>
        </p:nvSpPr>
        <p:spPr/>
        <p:txBody>
          <a:bodyPr/>
          <a:lstStyle/>
          <a:p>
            <a:endParaRPr lang="ru-RU" dirty="0">
              <a:solidFill>
                <a:srgbClr val="545454"/>
              </a:solidFill>
            </a:endParaRPr>
          </a:p>
        </p:txBody>
      </p:sp>
      <p:sp>
        <p:nvSpPr>
          <p:cNvPr id="4" name="Нижний колонтитул 3"/>
          <p:cNvSpPr>
            <a:spLocks noGrp="1"/>
          </p:cNvSpPr>
          <p:nvPr>
            <p:ph type="ftr" sz="quarter" idx="11"/>
          </p:nvPr>
        </p:nvSpPr>
        <p:spPr/>
        <p:txBody>
          <a:bodyPr/>
          <a:lstStyle/>
          <a:p>
            <a:endParaRPr lang="ru-RU" dirty="0">
              <a:solidFill>
                <a:srgbClr val="545454"/>
              </a:solidFill>
            </a:endParaRPr>
          </a:p>
        </p:txBody>
      </p:sp>
    </p:spTree>
    <p:extLst>
      <p:ext uri="{BB962C8B-B14F-4D97-AF65-F5344CB8AC3E}">
        <p14:creationId xmlns:p14="http://schemas.microsoft.com/office/powerpoint/2010/main" val="1029319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F5E3070-7620-4295-AF5C-E99F9D70E068}" type="slidenum">
              <a:rPr lang="ru-RU" smtClean="0"/>
              <a:t>‹#›</a:t>
            </a:fld>
            <a:endParaRPr lang="ru-RU"/>
          </a:p>
        </p:txBody>
      </p:sp>
    </p:spTree>
    <p:extLst>
      <p:ext uri="{BB962C8B-B14F-4D97-AF65-F5344CB8AC3E}">
        <p14:creationId xmlns:p14="http://schemas.microsoft.com/office/powerpoint/2010/main" val="22368866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45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F5E3070-7620-4295-AF5C-E99F9D70E068}" type="slidenum">
              <a:rPr lang="ru-RU" smtClean="0"/>
              <a:pPr/>
              <a:t>‹#›</a:t>
            </a:fld>
            <a:endParaRPr lang="ru-RU"/>
          </a:p>
        </p:txBody>
      </p:sp>
    </p:spTree>
    <p:extLst>
      <p:ext uri="{BB962C8B-B14F-4D97-AF65-F5344CB8AC3E}">
        <p14:creationId xmlns:p14="http://schemas.microsoft.com/office/powerpoint/2010/main" val="2369078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256DD81-0B25-4AF6-9ACB-7281F3514A52}" type="datetimeFigureOut">
              <a:rPr lang="ru-RU" smtClean="0"/>
              <a:t>21.10.2020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52284676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6256DD81-0B25-4AF6-9ACB-7281F3514A52}" type="datetimeFigureOut">
              <a:rPr lang="ru-RU" smtClean="0"/>
              <a:t>21.10.2020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73017700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3F9C594-A5D6-4226-B0AD-065CA2FB22E0}" type="datetimeFigureOut">
              <a:rPr lang="ru-RU" smtClean="0"/>
              <a:t>21.10.2020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73469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6256DD81-0B25-4AF6-9ACB-7281F3514A52}" type="datetimeFigureOut">
              <a:rPr lang="ru-RU" smtClean="0"/>
              <a:t>21.10.2020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1798546586"/>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6256DD81-0B25-4AF6-9ACB-7281F3514A52}" type="datetimeFigureOut">
              <a:rPr lang="ru-RU" smtClean="0"/>
              <a:t>21.10.2020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126148144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vmlDrawing" Target="../drawings/vmlDrawing1.v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vmlDrawing" Target="../drawings/vmlDrawing2.vml"/><Relationship Id="rId26" Type="http://schemas.openxmlformats.org/officeDocument/2006/relationships/oleObject" Target="../embeddings/oleObject3.bin"/><Relationship Id="rId3" Type="http://schemas.openxmlformats.org/officeDocument/2006/relationships/slideLayout" Target="../slideLayouts/slideLayout29.xml"/><Relationship Id="rId21" Type="http://schemas.openxmlformats.org/officeDocument/2006/relationships/tags" Target="../tags/tag5.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heme" Target="../theme/theme3.xml"/><Relationship Id="rId25" Type="http://schemas.openxmlformats.org/officeDocument/2006/relationships/image" Target="../media/image1.emf"/><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tags" Target="../tags/tag4.xml"/><Relationship Id="rId29" Type="http://schemas.openxmlformats.org/officeDocument/2006/relationships/oleObject" Target="../embeddings/oleObject6.bin"/><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oleObject" Target="../embeddings/oleObject2.bin"/><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tags" Target="../tags/tag7.xml"/><Relationship Id="rId28" Type="http://schemas.openxmlformats.org/officeDocument/2006/relationships/oleObject" Target="../embeddings/oleObject5.bin"/><Relationship Id="rId10" Type="http://schemas.openxmlformats.org/officeDocument/2006/relationships/slideLayout" Target="../slideLayouts/slideLayout36.xml"/><Relationship Id="rId19" Type="http://schemas.openxmlformats.org/officeDocument/2006/relationships/tags" Target="../tags/tag3.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tags" Target="../tags/tag6.xml"/><Relationship Id="rId27" Type="http://schemas.openxmlformats.org/officeDocument/2006/relationships/oleObject" Target="../embeddings/oleObject4.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56DD81-0B25-4AF6-9ACB-7281F3514A52}" type="datetimeFigureOut">
              <a:rPr lang="ru-RU" smtClean="0"/>
              <a:t>21.10.2020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9A83D9-91AD-4424-9CF3-841757B2A79C}" type="slidenum">
              <a:rPr lang="ru-RU" smtClean="0"/>
              <a:t>‹#›</a:t>
            </a:fld>
            <a:endParaRPr lang="ru-RU"/>
          </a:p>
        </p:txBody>
      </p:sp>
      <p:grpSp>
        <p:nvGrpSpPr>
          <p:cNvPr id="7" name="Группа 6">
            <a:extLst>
              <a:ext uri="{FF2B5EF4-FFF2-40B4-BE49-F238E27FC236}">
                <a16:creationId xmlns:a16="http://schemas.microsoft.com/office/drawing/2014/main" id="{BD555CC5-1377-4A12-93A7-A454557A7705}"/>
              </a:ext>
            </a:extLst>
          </p:cNvPr>
          <p:cNvGrpSpPr/>
          <p:nvPr userDrawn="1"/>
        </p:nvGrpSpPr>
        <p:grpSpPr>
          <a:xfrm>
            <a:off x="13960975" y="136872"/>
            <a:ext cx="1183961" cy="6138549"/>
            <a:chOff x="12335375" y="136872"/>
            <a:chExt cx="1183961" cy="6138549"/>
          </a:xfrm>
        </p:grpSpPr>
        <p:sp>
          <p:nvSpPr>
            <p:cNvPr id="8" name="Прямоугольник 7">
              <a:extLst>
                <a:ext uri="{FF2B5EF4-FFF2-40B4-BE49-F238E27FC236}">
                  <a16:creationId xmlns:a16="http://schemas.microsoft.com/office/drawing/2014/main" id="{3B58D41D-5199-40B3-9602-C3A441DD84CC}"/>
                </a:ext>
              </a:extLst>
            </p:cNvPr>
            <p:cNvSpPr/>
            <p:nvPr/>
          </p:nvSpPr>
          <p:spPr>
            <a:xfrm>
              <a:off x="12335375" y="136872"/>
              <a:ext cx="809125" cy="553998"/>
            </a:xfrm>
            <a:prstGeom prst="rect">
              <a:avLst/>
            </a:prstGeom>
          </p:spPr>
          <p:txBody>
            <a:bodyPr wrap="square">
              <a:spAutoFit/>
            </a:bodyPr>
            <a:lstStyle/>
            <a:p>
              <a:r>
                <a:rPr lang="ru-RU" sz="1000" dirty="0">
                  <a:solidFill>
                    <a:schemeClr val="tx1">
                      <a:lumMod val="65000"/>
                      <a:lumOff val="35000"/>
                    </a:schemeClr>
                  </a:solidFill>
                </a:rPr>
                <a:t>Основные темные цвета</a:t>
              </a:r>
              <a:endParaRPr lang="en-GB" sz="1000" dirty="0">
                <a:solidFill>
                  <a:schemeClr val="tx1">
                    <a:lumMod val="65000"/>
                    <a:lumOff val="35000"/>
                  </a:schemeClr>
                </a:solidFill>
              </a:endParaRPr>
            </a:p>
          </p:txBody>
        </p:sp>
        <p:sp>
          <p:nvSpPr>
            <p:cNvPr id="9" name="Прямоугольник 8">
              <a:extLst>
                <a:ext uri="{FF2B5EF4-FFF2-40B4-BE49-F238E27FC236}">
                  <a16:creationId xmlns:a16="http://schemas.microsoft.com/office/drawing/2014/main" id="{FF348CF4-D0B3-42AF-82C6-38425D01DF9E}"/>
                </a:ext>
              </a:extLst>
            </p:cNvPr>
            <p:cNvSpPr/>
            <p:nvPr/>
          </p:nvSpPr>
          <p:spPr>
            <a:xfrm>
              <a:off x="12335375" y="1795343"/>
              <a:ext cx="809125" cy="553998"/>
            </a:xfrm>
            <a:prstGeom prst="rect">
              <a:avLst/>
            </a:prstGeom>
          </p:spPr>
          <p:txBody>
            <a:bodyPr wrap="square">
              <a:spAutoFit/>
            </a:bodyPr>
            <a:lstStyle/>
            <a:p>
              <a:r>
                <a:rPr lang="ru-RU" sz="1000" dirty="0">
                  <a:solidFill>
                    <a:schemeClr val="tx1">
                      <a:lumMod val="65000"/>
                      <a:lumOff val="35000"/>
                    </a:schemeClr>
                  </a:solidFill>
                </a:rPr>
                <a:t>Основные светлые цвета</a:t>
              </a:r>
              <a:endParaRPr lang="en-GB" sz="1000" dirty="0">
                <a:solidFill>
                  <a:schemeClr val="tx1">
                    <a:lumMod val="65000"/>
                    <a:lumOff val="35000"/>
                  </a:schemeClr>
                </a:solidFill>
              </a:endParaRPr>
            </a:p>
          </p:txBody>
        </p:sp>
        <p:sp>
          <p:nvSpPr>
            <p:cNvPr id="10" name="Прямоугольник 9">
              <a:extLst>
                <a:ext uri="{FF2B5EF4-FFF2-40B4-BE49-F238E27FC236}">
                  <a16:creationId xmlns:a16="http://schemas.microsoft.com/office/drawing/2014/main" id="{F0D9B636-B546-4E8C-87AC-A48595962BD2}"/>
                </a:ext>
              </a:extLst>
            </p:cNvPr>
            <p:cNvSpPr/>
            <p:nvPr/>
          </p:nvSpPr>
          <p:spPr>
            <a:xfrm>
              <a:off x="12335375" y="4159786"/>
              <a:ext cx="885325" cy="400110"/>
            </a:xfrm>
            <a:prstGeom prst="rect">
              <a:avLst/>
            </a:prstGeom>
          </p:spPr>
          <p:txBody>
            <a:bodyPr wrap="square">
              <a:spAutoFit/>
            </a:bodyPr>
            <a:lstStyle/>
            <a:p>
              <a:r>
                <a:rPr lang="ru-RU" sz="1000" dirty="0">
                  <a:solidFill>
                    <a:schemeClr val="tx1">
                      <a:lumMod val="65000"/>
                      <a:lumOff val="35000"/>
                    </a:schemeClr>
                  </a:solidFill>
                </a:rPr>
                <a:t>Основной </a:t>
              </a:r>
              <a:br>
                <a:rPr lang="ru-RU" sz="1000" dirty="0">
                  <a:solidFill>
                    <a:schemeClr val="tx1">
                      <a:lumMod val="65000"/>
                      <a:lumOff val="35000"/>
                    </a:schemeClr>
                  </a:solidFill>
                </a:rPr>
              </a:br>
              <a:r>
                <a:rPr lang="ru-RU" sz="1000" dirty="0">
                  <a:solidFill>
                    <a:schemeClr val="tx1">
                      <a:lumMod val="65000"/>
                      <a:lumOff val="35000"/>
                    </a:schemeClr>
                  </a:solidFill>
                </a:rPr>
                <a:t>цвет текста</a:t>
              </a:r>
            </a:p>
          </p:txBody>
        </p:sp>
        <p:sp>
          <p:nvSpPr>
            <p:cNvPr id="11" name="Прямоугольник 10">
              <a:extLst>
                <a:ext uri="{FF2B5EF4-FFF2-40B4-BE49-F238E27FC236}">
                  <a16:creationId xmlns:a16="http://schemas.microsoft.com/office/drawing/2014/main" id="{226E507B-2D2E-4A6E-BE30-0039FBA597E5}"/>
                </a:ext>
              </a:extLst>
            </p:cNvPr>
            <p:cNvSpPr/>
            <p:nvPr/>
          </p:nvSpPr>
          <p:spPr>
            <a:xfrm>
              <a:off x="12335375" y="4917864"/>
              <a:ext cx="866275" cy="400110"/>
            </a:xfrm>
            <a:prstGeom prst="rect">
              <a:avLst/>
            </a:prstGeom>
          </p:spPr>
          <p:txBody>
            <a:bodyPr wrap="square">
              <a:spAutoFit/>
            </a:bodyPr>
            <a:lstStyle/>
            <a:p>
              <a:r>
                <a:rPr lang="ru-RU" sz="1000" dirty="0">
                  <a:solidFill>
                    <a:schemeClr val="tx1">
                      <a:lumMod val="65000"/>
                      <a:lumOff val="35000"/>
                    </a:schemeClr>
                  </a:solidFill>
                </a:rPr>
                <a:t>Синий </a:t>
              </a:r>
              <a:br>
                <a:rPr lang="ru-RU" sz="1000" dirty="0">
                  <a:solidFill>
                    <a:schemeClr val="tx1">
                      <a:lumMod val="65000"/>
                      <a:lumOff val="35000"/>
                    </a:schemeClr>
                  </a:solidFill>
                </a:rPr>
              </a:br>
              <a:r>
                <a:rPr lang="ru-RU" sz="1000" dirty="0">
                  <a:solidFill>
                    <a:schemeClr val="tx1">
                      <a:lumMod val="65000"/>
                      <a:lumOff val="35000"/>
                    </a:schemeClr>
                  </a:solidFill>
                </a:rPr>
                <a:t>цвет текста</a:t>
              </a:r>
            </a:p>
          </p:txBody>
        </p:sp>
        <p:sp>
          <p:nvSpPr>
            <p:cNvPr id="12" name="Прямоугольник 11">
              <a:extLst>
                <a:ext uri="{FF2B5EF4-FFF2-40B4-BE49-F238E27FC236}">
                  <a16:creationId xmlns:a16="http://schemas.microsoft.com/office/drawing/2014/main" id="{091277EA-E71D-4912-9010-EEEC42FBB24D}"/>
                </a:ext>
              </a:extLst>
            </p:cNvPr>
            <p:cNvSpPr/>
            <p:nvPr/>
          </p:nvSpPr>
          <p:spPr>
            <a:xfrm>
              <a:off x="12383059" y="4573802"/>
              <a:ext cx="723341" cy="20040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3" name="Прямоугольник 12">
              <a:extLst>
                <a:ext uri="{FF2B5EF4-FFF2-40B4-BE49-F238E27FC236}">
                  <a16:creationId xmlns:a16="http://schemas.microsoft.com/office/drawing/2014/main" id="{C291BF11-C5AF-4F56-BEA9-DA33493692DA}"/>
                </a:ext>
              </a:extLst>
            </p:cNvPr>
            <p:cNvSpPr/>
            <p:nvPr/>
          </p:nvSpPr>
          <p:spPr>
            <a:xfrm>
              <a:off x="12383059" y="698340"/>
              <a:ext cx="723341" cy="216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4" name="Прямоугольник 13">
              <a:extLst>
                <a:ext uri="{FF2B5EF4-FFF2-40B4-BE49-F238E27FC236}">
                  <a16:creationId xmlns:a16="http://schemas.microsoft.com/office/drawing/2014/main" id="{E5561961-78E0-4969-9C9D-F555C7146EF4}"/>
                </a:ext>
              </a:extLst>
            </p:cNvPr>
            <p:cNvSpPr/>
            <p:nvPr/>
          </p:nvSpPr>
          <p:spPr>
            <a:xfrm>
              <a:off x="12383059" y="5321141"/>
              <a:ext cx="723341" cy="216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5" name="Прямоугольник 14">
              <a:extLst>
                <a:ext uri="{FF2B5EF4-FFF2-40B4-BE49-F238E27FC236}">
                  <a16:creationId xmlns:a16="http://schemas.microsoft.com/office/drawing/2014/main" id="{7E8631A5-3E26-4B9B-B60F-B6F6D8555236}"/>
                </a:ext>
              </a:extLst>
            </p:cNvPr>
            <p:cNvSpPr/>
            <p:nvPr/>
          </p:nvSpPr>
          <p:spPr>
            <a:xfrm>
              <a:off x="12383059" y="916894"/>
              <a:ext cx="723341" cy="216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6" name="Прямоугольник 15">
              <a:extLst>
                <a:ext uri="{FF2B5EF4-FFF2-40B4-BE49-F238E27FC236}">
                  <a16:creationId xmlns:a16="http://schemas.microsoft.com/office/drawing/2014/main" id="{4E16CBF0-08C5-44E1-B0B5-520265EC2521}"/>
                </a:ext>
              </a:extLst>
            </p:cNvPr>
            <p:cNvSpPr/>
            <p:nvPr/>
          </p:nvSpPr>
          <p:spPr>
            <a:xfrm>
              <a:off x="12383059" y="2356811"/>
              <a:ext cx="723341" cy="21613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7" name="Прямоугольник 16">
              <a:extLst>
                <a:ext uri="{FF2B5EF4-FFF2-40B4-BE49-F238E27FC236}">
                  <a16:creationId xmlns:a16="http://schemas.microsoft.com/office/drawing/2014/main" id="{B78C5094-2D8D-4689-9349-86277ED78895}"/>
                </a:ext>
              </a:extLst>
            </p:cNvPr>
            <p:cNvSpPr/>
            <p:nvPr/>
          </p:nvSpPr>
          <p:spPr>
            <a:xfrm>
              <a:off x="12383059" y="2575365"/>
              <a:ext cx="723341" cy="21613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8" name="Прямоугольник 17">
              <a:extLst>
                <a:ext uri="{FF2B5EF4-FFF2-40B4-BE49-F238E27FC236}">
                  <a16:creationId xmlns:a16="http://schemas.microsoft.com/office/drawing/2014/main" id="{C72B3BE0-B0B7-4469-983A-56D0CC435179}"/>
                </a:ext>
              </a:extLst>
            </p:cNvPr>
            <p:cNvSpPr/>
            <p:nvPr/>
          </p:nvSpPr>
          <p:spPr>
            <a:xfrm>
              <a:off x="12383059" y="1133033"/>
              <a:ext cx="723341" cy="21613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9" name="Прямоугольник 18">
              <a:extLst>
                <a:ext uri="{FF2B5EF4-FFF2-40B4-BE49-F238E27FC236}">
                  <a16:creationId xmlns:a16="http://schemas.microsoft.com/office/drawing/2014/main" id="{A40F4DB6-AB4E-42E0-A3B3-CBD84261D14B}"/>
                </a:ext>
              </a:extLst>
            </p:cNvPr>
            <p:cNvSpPr/>
            <p:nvPr/>
          </p:nvSpPr>
          <p:spPr>
            <a:xfrm>
              <a:off x="12383059" y="1349172"/>
              <a:ext cx="723341" cy="216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0" name="Прямоугольник 19">
              <a:extLst>
                <a:ext uri="{FF2B5EF4-FFF2-40B4-BE49-F238E27FC236}">
                  <a16:creationId xmlns:a16="http://schemas.microsoft.com/office/drawing/2014/main" id="{062EDFAB-AEF3-4137-B2F9-C5418D40EE30}"/>
                </a:ext>
              </a:extLst>
            </p:cNvPr>
            <p:cNvSpPr/>
            <p:nvPr/>
          </p:nvSpPr>
          <p:spPr>
            <a:xfrm>
              <a:off x="12383059" y="2791504"/>
              <a:ext cx="723341" cy="21613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1" name="Прямоугольник 20">
              <a:extLst>
                <a:ext uri="{FF2B5EF4-FFF2-40B4-BE49-F238E27FC236}">
                  <a16:creationId xmlns:a16="http://schemas.microsoft.com/office/drawing/2014/main" id="{CB12901D-688D-4DD0-AFA1-2468AE97587D}"/>
                </a:ext>
              </a:extLst>
            </p:cNvPr>
            <p:cNvSpPr/>
            <p:nvPr/>
          </p:nvSpPr>
          <p:spPr>
            <a:xfrm>
              <a:off x="12383059" y="3005671"/>
              <a:ext cx="723341" cy="21613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2" name="Прямоугольник 21">
              <a:extLst>
                <a:ext uri="{FF2B5EF4-FFF2-40B4-BE49-F238E27FC236}">
                  <a16:creationId xmlns:a16="http://schemas.microsoft.com/office/drawing/2014/main" id="{D7C306BF-757C-4C8C-BE40-CACC3BFBCE59}"/>
                </a:ext>
              </a:extLst>
            </p:cNvPr>
            <p:cNvSpPr/>
            <p:nvPr/>
          </p:nvSpPr>
          <p:spPr>
            <a:xfrm>
              <a:off x="12383059" y="3212845"/>
              <a:ext cx="723341" cy="21613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3" name="Прямоугольник 22">
              <a:extLst>
                <a:ext uri="{FF2B5EF4-FFF2-40B4-BE49-F238E27FC236}">
                  <a16:creationId xmlns:a16="http://schemas.microsoft.com/office/drawing/2014/main" id="{D2090646-A932-45BE-8EEB-7F1B8E3E97F3}"/>
                </a:ext>
              </a:extLst>
            </p:cNvPr>
            <p:cNvSpPr/>
            <p:nvPr/>
          </p:nvSpPr>
          <p:spPr>
            <a:xfrm>
              <a:off x="12383059" y="3427012"/>
              <a:ext cx="723341" cy="216139"/>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4" name="Прямоугольник 23">
              <a:extLst>
                <a:ext uri="{FF2B5EF4-FFF2-40B4-BE49-F238E27FC236}">
                  <a16:creationId xmlns:a16="http://schemas.microsoft.com/office/drawing/2014/main" id="{000518A9-CC1B-45FF-9D2E-4535FB345290}"/>
                </a:ext>
              </a:extLst>
            </p:cNvPr>
            <p:cNvSpPr/>
            <p:nvPr/>
          </p:nvSpPr>
          <p:spPr>
            <a:xfrm>
              <a:off x="12383059" y="3642165"/>
              <a:ext cx="723341" cy="21613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5" name="Прямоугольник 24">
              <a:extLst>
                <a:ext uri="{FF2B5EF4-FFF2-40B4-BE49-F238E27FC236}">
                  <a16:creationId xmlns:a16="http://schemas.microsoft.com/office/drawing/2014/main" id="{B1D1F7E8-253B-4D3C-9F1C-D4CF678995FE}"/>
                </a:ext>
              </a:extLst>
            </p:cNvPr>
            <p:cNvSpPr/>
            <p:nvPr/>
          </p:nvSpPr>
          <p:spPr>
            <a:xfrm>
              <a:off x="12383059" y="6059282"/>
              <a:ext cx="723341" cy="2161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6" name="Прямоугольник 25">
              <a:extLst>
                <a:ext uri="{FF2B5EF4-FFF2-40B4-BE49-F238E27FC236}">
                  <a16:creationId xmlns:a16="http://schemas.microsoft.com/office/drawing/2014/main" id="{7E21AB8A-3E51-4373-9196-9683936DE0E9}"/>
                </a:ext>
              </a:extLst>
            </p:cNvPr>
            <p:cNvSpPr/>
            <p:nvPr/>
          </p:nvSpPr>
          <p:spPr>
            <a:xfrm>
              <a:off x="12335375" y="5656005"/>
              <a:ext cx="1183961" cy="400110"/>
            </a:xfrm>
            <a:prstGeom prst="rect">
              <a:avLst/>
            </a:prstGeom>
          </p:spPr>
          <p:txBody>
            <a:bodyPr wrap="square">
              <a:spAutoFit/>
            </a:bodyPr>
            <a:lstStyle/>
            <a:p>
              <a:r>
                <a:rPr lang="ru-RU" sz="1000" dirty="0">
                  <a:solidFill>
                    <a:schemeClr val="tx1">
                      <a:lumMod val="65000"/>
                      <a:lumOff val="35000"/>
                    </a:schemeClr>
                  </a:solidFill>
                </a:rPr>
                <a:t>Цвет исходника/ примечания</a:t>
              </a:r>
            </a:p>
          </p:txBody>
        </p:sp>
      </p:grpSp>
      <p:grpSp>
        <p:nvGrpSpPr>
          <p:cNvPr id="27" name="Группа 26">
            <a:extLst>
              <a:ext uri="{FF2B5EF4-FFF2-40B4-BE49-F238E27FC236}">
                <a16:creationId xmlns:a16="http://schemas.microsoft.com/office/drawing/2014/main" id="{4FF09537-FD16-488D-9EA9-BFA730785254}"/>
              </a:ext>
            </a:extLst>
          </p:cNvPr>
          <p:cNvGrpSpPr/>
          <p:nvPr userDrawn="1"/>
        </p:nvGrpSpPr>
        <p:grpSpPr>
          <a:xfrm>
            <a:off x="-2649355" y="136872"/>
            <a:ext cx="809125" cy="5471237"/>
            <a:chOff x="-942475" y="136872"/>
            <a:chExt cx="809125" cy="5471237"/>
          </a:xfrm>
        </p:grpSpPr>
        <p:sp>
          <p:nvSpPr>
            <p:cNvPr id="28" name="Прямоугольник 27">
              <a:extLst>
                <a:ext uri="{FF2B5EF4-FFF2-40B4-BE49-F238E27FC236}">
                  <a16:creationId xmlns:a16="http://schemas.microsoft.com/office/drawing/2014/main" id="{9E66DBB4-3BB2-4E04-8325-832F29501839}"/>
                </a:ext>
              </a:extLst>
            </p:cNvPr>
            <p:cNvSpPr/>
            <p:nvPr/>
          </p:nvSpPr>
          <p:spPr>
            <a:xfrm>
              <a:off x="-904316" y="554252"/>
              <a:ext cx="723341" cy="2004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9" name="Прямоугольник 28">
              <a:extLst>
                <a:ext uri="{FF2B5EF4-FFF2-40B4-BE49-F238E27FC236}">
                  <a16:creationId xmlns:a16="http://schemas.microsoft.com/office/drawing/2014/main" id="{C458EAF0-405F-4E6A-941E-7D5DF20FFE09}"/>
                </a:ext>
              </a:extLst>
            </p:cNvPr>
            <p:cNvSpPr/>
            <p:nvPr/>
          </p:nvSpPr>
          <p:spPr>
            <a:xfrm>
              <a:off x="-904316" y="946037"/>
              <a:ext cx="723341" cy="20040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0" name="Прямоугольник 29">
              <a:extLst>
                <a:ext uri="{FF2B5EF4-FFF2-40B4-BE49-F238E27FC236}">
                  <a16:creationId xmlns:a16="http://schemas.microsoft.com/office/drawing/2014/main" id="{AF45943F-E673-46FA-A2E7-A445715D3145}"/>
                </a:ext>
              </a:extLst>
            </p:cNvPr>
            <p:cNvSpPr/>
            <p:nvPr/>
          </p:nvSpPr>
          <p:spPr>
            <a:xfrm>
              <a:off x="-904316" y="1546944"/>
              <a:ext cx="723341" cy="200406"/>
            </a:xfrm>
            <a:prstGeom prst="rect">
              <a:avLst/>
            </a:prstGeom>
            <a:solidFill>
              <a:srgbClr val="CEE1F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1" name="Прямоугольник 30">
              <a:extLst>
                <a:ext uri="{FF2B5EF4-FFF2-40B4-BE49-F238E27FC236}">
                  <a16:creationId xmlns:a16="http://schemas.microsoft.com/office/drawing/2014/main" id="{F4B721E0-FE54-47C6-82F7-97A877EDD9B0}"/>
                </a:ext>
              </a:extLst>
            </p:cNvPr>
            <p:cNvSpPr/>
            <p:nvPr/>
          </p:nvSpPr>
          <p:spPr>
            <a:xfrm>
              <a:off x="-904316" y="1746461"/>
              <a:ext cx="723341" cy="200406"/>
            </a:xfrm>
            <a:prstGeom prst="rect">
              <a:avLst/>
            </a:prstGeom>
            <a:solidFill>
              <a:srgbClr val="DEE6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2" name="Прямоугольник 31">
              <a:extLst>
                <a:ext uri="{FF2B5EF4-FFF2-40B4-BE49-F238E27FC236}">
                  <a16:creationId xmlns:a16="http://schemas.microsoft.com/office/drawing/2014/main" id="{B5AB0F81-341C-4389-83B6-D5600864E0E5}"/>
                </a:ext>
              </a:extLst>
            </p:cNvPr>
            <p:cNvSpPr/>
            <p:nvPr/>
          </p:nvSpPr>
          <p:spPr>
            <a:xfrm>
              <a:off x="-942475" y="136872"/>
              <a:ext cx="809125" cy="400110"/>
            </a:xfrm>
            <a:prstGeom prst="rect">
              <a:avLst/>
            </a:prstGeom>
          </p:spPr>
          <p:txBody>
            <a:bodyPr wrap="square">
              <a:spAutoFit/>
            </a:bodyPr>
            <a:lstStyle/>
            <a:p>
              <a:pPr algn="r"/>
              <a:r>
                <a:rPr lang="ru-RU" sz="1000" dirty="0">
                  <a:solidFill>
                    <a:schemeClr val="tx1">
                      <a:lumMod val="65000"/>
                      <a:lumOff val="35000"/>
                    </a:schemeClr>
                  </a:solidFill>
                </a:rPr>
                <a:t>Оттенки синего</a:t>
              </a:r>
              <a:endParaRPr lang="en-GB" sz="1000" dirty="0">
                <a:solidFill>
                  <a:schemeClr val="tx1">
                    <a:lumMod val="65000"/>
                    <a:lumOff val="35000"/>
                  </a:schemeClr>
                </a:solidFill>
              </a:endParaRPr>
            </a:p>
          </p:txBody>
        </p:sp>
        <p:sp>
          <p:nvSpPr>
            <p:cNvPr id="33" name="Прямоугольник 32">
              <a:extLst>
                <a:ext uri="{FF2B5EF4-FFF2-40B4-BE49-F238E27FC236}">
                  <a16:creationId xmlns:a16="http://schemas.microsoft.com/office/drawing/2014/main" id="{CC0CF214-9BFD-4E33-B5DD-8E3092071BE3}"/>
                </a:ext>
              </a:extLst>
            </p:cNvPr>
            <p:cNvSpPr/>
            <p:nvPr/>
          </p:nvSpPr>
          <p:spPr>
            <a:xfrm>
              <a:off x="-904316" y="2590220"/>
              <a:ext cx="723341" cy="2004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4" name="Прямоугольник 33">
              <a:extLst>
                <a:ext uri="{FF2B5EF4-FFF2-40B4-BE49-F238E27FC236}">
                  <a16:creationId xmlns:a16="http://schemas.microsoft.com/office/drawing/2014/main" id="{CCA1FED7-69DD-4FF1-AC8F-07FB3E19E9D0}"/>
                </a:ext>
              </a:extLst>
            </p:cNvPr>
            <p:cNvSpPr/>
            <p:nvPr/>
          </p:nvSpPr>
          <p:spPr>
            <a:xfrm>
              <a:off x="-904316" y="2790626"/>
              <a:ext cx="723341" cy="20040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5" name="Прямоугольник 34">
              <a:extLst>
                <a:ext uri="{FF2B5EF4-FFF2-40B4-BE49-F238E27FC236}">
                  <a16:creationId xmlns:a16="http://schemas.microsoft.com/office/drawing/2014/main" id="{5D60B2BC-EDF7-4358-B726-A6E93D1DA3D8}"/>
                </a:ext>
              </a:extLst>
            </p:cNvPr>
            <p:cNvSpPr/>
            <p:nvPr/>
          </p:nvSpPr>
          <p:spPr>
            <a:xfrm>
              <a:off x="-904316" y="2991032"/>
              <a:ext cx="723341" cy="20040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6" name="Прямоугольник 35">
              <a:extLst>
                <a:ext uri="{FF2B5EF4-FFF2-40B4-BE49-F238E27FC236}">
                  <a16:creationId xmlns:a16="http://schemas.microsoft.com/office/drawing/2014/main" id="{E0ED7582-FBB6-4ABE-9FC1-DFF5028111C9}"/>
                </a:ext>
              </a:extLst>
            </p:cNvPr>
            <p:cNvSpPr/>
            <p:nvPr/>
          </p:nvSpPr>
          <p:spPr>
            <a:xfrm>
              <a:off x="-904316" y="3191438"/>
              <a:ext cx="723341" cy="2004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7" name="Прямоугольник 36">
              <a:extLst>
                <a:ext uri="{FF2B5EF4-FFF2-40B4-BE49-F238E27FC236}">
                  <a16:creationId xmlns:a16="http://schemas.microsoft.com/office/drawing/2014/main" id="{BCC8E2D5-798F-4729-9E54-F02766B35721}"/>
                </a:ext>
              </a:extLst>
            </p:cNvPr>
            <p:cNvSpPr/>
            <p:nvPr/>
          </p:nvSpPr>
          <p:spPr>
            <a:xfrm>
              <a:off x="-942475" y="2172840"/>
              <a:ext cx="809125" cy="400110"/>
            </a:xfrm>
            <a:prstGeom prst="rect">
              <a:avLst/>
            </a:prstGeom>
          </p:spPr>
          <p:txBody>
            <a:bodyPr wrap="square">
              <a:spAutoFit/>
            </a:bodyPr>
            <a:lstStyle/>
            <a:p>
              <a:pPr algn="r"/>
              <a:r>
                <a:rPr lang="ru-RU" sz="1000" dirty="0">
                  <a:solidFill>
                    <a:schemeClr val="tx1">
                      <a:lumMod val="65000"/>
                      <a:lumOff val="35000"/>
                    </a:schemeClr>
                  </a:solidFill>
                </a:rPr>
                <a:t>Оттенки красного</a:t>
              </a:r>
              <a:endParaRPr lang="en-GB" sz="1000" dirty="0">
                <a:solidFill>
                  <a:schemeClr val="tx1">
                    <a:lumMod val="65000"/>
                    <a:lumOff val="35000"/>
                  </a:schemeClr>
                </a:solidFill>
              </a:endParaRPr>
            </a:p>
          </p:txBody>
        </p:sp>
        <p:sp>
          <p:nvSpPr>
            <p:cNvPr id="38" name="Прямоугольник 37">
              <a:extLst>
                <a:ext uri="{FF2B5EF4-FFF2-40B4-BE49-F238E27FC236}">
                  <a16:creationId xmlns:a16="http://schemas.microsoft.com/office/drawing/2014/main" id="{D8682BD1-9FC3-45BB-9642-B79013849191}"/>
                </a:ext>
              </a:extLst>
            </p:cNvPr>
            <p:cNvSpPr/>
            <p:nvPr/>
          </p:nvSpPr>
          <p:spPr>
            <a:xfrm>
              <a:off x="-904316" y="4219844"/>
              <a:ext cx="723341" cy="20040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9" name="Прямоугольник 38">
              <a:extLst>
                <a:ext uri="{FF2B5EF4-FFF2-40B4-BE49-F238E27FC236}">
                  <a16:creationId xmlns:a16="http://schemas.microsoft.com/office/drawing/2014/main" id="{DDF8ACC6-2E3A-4183-B07A-4760B40448CE}"/>
                </a:ext>
              </a:extLst>
            </p:cNvPr>
            <p:cNvSpPr/>
            <p:nvPr/>
          </p:nvSpPr>
          <p:spPr>
            <a:xfrm>
              <a:off x="-904316" y="4420250"/>
              <a:ext cx="723341" cy="20040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0" name="Прямоугольник 39">
              <a:extLst>
                <a:ext uri="{FF2B5EF4-FFF2-40B4-BE49-F238E27FC236}">
                  <a16:creationId xmlns:a16="http://schemas.microsoft.com/office/drawing/2014/main" id="{CDE3FD81-605D-45C5-ADB8-BBE4C3B35A0F}"/>
                </a:ext>
              </a:extLst>
            </p:cNvPr>
            <p:cNvSpPr/>
            <p:nvPr/>
          </p:nvSpPr>
          <p:spPr>
            <a:xfrm>
              <a:off x="-904316" y="4620656"/>
              <a:ext cx="723341" cy="2004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1" name="Прямоугольник 40">
              <a:extLst>
                <a:ext uri="{FF2B5EF4-FFF2-40B4-BE49-F238E27FC236}">
                  <a16:creationId xmlns:a16="http://schemas.microsoft.com/office/drawing/2014/main" id="{80F79E22-57A0-4C7F-A840-4E374A915DEC}"/>
                </a:ext>
              </a:extLst>
            </p:cNvPr>
            <p:cNvSpPr/>
            <p:nvPr/>
          </p:nvSpPr>
          <p:spPr>
            <a:xfrm>
              <a:off x="-904316" y="4821062"/>
              <a:ext cx="723341" cy="20040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2" name="Прямоугольник 41">
              <a:extLst>
                <a:ext uri="{FF2B5EF4-FFF2-40B4-BE49-F238E27FC236}">
                  <a16:creationId xmlns:a16="http://schemas.microsoft.com/office/drawing/2014/main" id="{0CEA76D9-9A06-4F0C-B621-ACB9504D4FAF}"/>
                </a:ext>
              </a:extLst>
            </p:cNvPr>
            <p:cNvSpPr/>
            <p:nvPr/>
          </p:nvSpPr>
          <p:spPr>
            <a:xfrm>
              <a:off x="-942475" y="3512753"/>
              <a:ext cx="809125" cy="707886"/>
            </a:xfrm>
            <a:prstGeom prst="rect">
              <a:avLst/>
            </a:prstGeom>
          </p:spPr>
          <p:txBody>
            <a:bodyPr wrap="square">
              <a:spAutoFit/>
            </a:bodyPr>
            <a:lstStyle/>
            <a:p>
              <a:pPr algn="r"/>
              <a:r>
                <a:rPr lang="ru-RU" sz="1000" dirty="0">
                  <a:solidFill>
                    <a:schemeClr val="tx1">
                      <a:lumMod val="65000"/>
                      <a:lumOff val="35000"/>
                    </a:schemeClr>
                  </a:solidFill>
                </a:rPr>
                <a:t>Для </a:t>
              </a:r>
              <a:br>
                <a:rPr lang="ru-RU" sz="1000" dirty="0">
                  <a:solidFill>
                    <a:schemeClr val="tx1">
                      <a:lumMod val="65000"/>
                      <a:lumOff val="35000"/>
                    </a:schemeClr>
                  </a:solidFill>
                </a:rPr>
              </a:br>
              <a:r>
                <a:rPr lang="ru-RU" sz="1000" dirty="0">
                  <a:solidFill>
                    <a:schemeClr val="tx1">
                      <a:lumMod val="65000"/>
                      <a:lumOff val="35000"/>
                    </a:schemeClr>
                  </a:solidFill>
                </a:rPr>
                <a:t>таблицы</a:t>
              </a:r>
              <a:br>
                <a:rPr lang="ru-RU" sz="1000" dirty="0">
                  <a:solidFill>
                    <a:schemeClr val="tx1">
                      <a:lumMod val="65000"/>
                      <a:lumOff val="35000"/>
                    </a:schemeClr>
                  </a:solidFill>
                </a:rPr>
              </a:br>
              <a:r>
                <a:rPr lang="ru-RU" sz="1000" dirty="0">
                  <a:solidFill>
                    <a:schemeClr val="tx1">
                      <a:lumMod val="65000"/>
                      <a:lumOff val="35000"/>
                    </a:schemeClr>
                  </a:solidFill>
                </a:rPr>
                <a:t>где много</a:t>
              </a:r>
              <a:br>
                <a:rPr lang="ru-RU" sz="1000" dirty="0">
                  <a:solidFill>
                    <a:schemeClr val="tx1">
                      <a:lumMod val="65000"/>
                      <a:lumOff val="35000"/>
                    </a:schemeClr>
                  </a:solidFill>
                </a:rPr>
              </a:br>
              <a:r>
                <a:rPr lang="ru-RU" sz="1000" dirty="0">
                  <a:solidFill>
                    <a:schemeClr val="tx1">
                      <a:lumMod val="65000"/>
                      <a:lumOff val="35000"/>
                    </a:schemeClr>
                  </a:solidFill>
                </a:rPr>
                <a:t>цветов</a:t>
              </a:r>
              <a:endParaRPr lang="en-GB" sz="1000" dirty="0">
                <a:solidFill>
                  <a:schemeClr val="tx1">
                    <a:lumMod val="65000"/>
                    <a:lumOff val="35000"/>
                  </a:schemeClr>
                </a:solidFill>
              </a:endParaRPr>
            </a:p>
          </p:txBody>
        </p:sp>
        <p:sp>
          <p:nvSpPr>
            <p:cNvPr id="43" name="Прямоугольник 42">
              <a:extLst>
                <a:ext uri="{FF2B5EF4-FFF2-40B4-BE49-F238E27FC236}">
                  <a16:creationId xmlns:a16="http://schemas.microsoft.com/office/drawing/2014/main" id="{FEBB873D-E7A8-4B91-AC81-970CB1EDCF85}"/>
                </a:ext>
              </a:extLst>
            </p:cNvPr>
            <p:cNvSpPr/>
            <p:nvPr/>
          </p:nvSpPr>
          <p:spPr>
            <a:xfrm>
              <a:off x="-904316" y="5021468"/>
              <a:ext cx="723341" cy="200406"/>
            </a:xfrm>
            <a:prstGeom prst="rect">
              <a:avLst/>
            </a:prstGeom>
            <a:solidFill>
              <a:srgbClr val="92CA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4" name="Прямоугольник 43">
              <a:extLst>
                <a:ext uri="{FF2B5EF4-FFF2-40B4-BE49-F238E27FC236}">
                  <a16:creationId xmlns:a16="http://schemas.microsoft.com/office/drawing/2014/main" id="{EC983248-A9E4-42EC-B8AC-5874CF838E91}"/>
                </a:ext>
              </a:extLst>
            </p:cNvPr>
            <p:cNvSpPr/>
            <p:nvPr/>
          </p:nvSpPr>
          <p:spPr>
            <a:xfrm>
              <a:off x="-904316" y="749546"/>
              <a:ext cx="723341" cy="2004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5" name="Прямоугольник 44">
              <a:extLst>
                <a:ext uri="{FF2B5EF4-FFF2-40B4-BE49-F238E27FC236}">
                  <a16:creationId xmlns:a16="http://schemas.microsoft.com/office/drawing/2014/main" id="{426C0F67-5B07-4A61-88E7-BA8E35990DA1}"/>
                </a:ext>
              </a:extLst>
            </p:cNvPr>
            <p:cNvSpPr/>
            <p:nvPr/>
          </p:nvSpPr>
          <p:spPr>
            <a:xfrm>
              <a:off x="-904316" y="1146537"/>
              <a:ext cx="723341" cy="20040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6" name="Прямоугольник 45">
              <a:extLst>
                <a:ext uri="{FF2B5EF4-FFF2-40B4-BE49-F238E27FC236}">
                  <a16:creationId xmlns:a16="http://schemas.microsoft.com/office/drawing/2014/main" id="{8C372861-E302-4EBE-A54B-4428F51EF810}"/>
                </a:ext>
              </a:extLst>
            </p:cNvPr>
            <p:cNvSpPr/>
            <p:nvPr/>
          </p:nvSpPr>
          <p:spPr>
            <a:xfrm>
              <a:off x="-904316" y="1346054"/>
              <a:ext cx="723341" cy="20040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7" name="Прямоугольник 46">
              <a:extLst>
                <a:ext uri="{FF2B5EF4-FFF2-40B4-BE49-F238E27FC236}">
                  <a16:creationId xmlns:a16="http://schemas.microsoft.com/office/drawing/2014/main" id="{9F33AC90-94E4-42E0-8C99-53D703A3A3C8}"/>
                </a:ext>
              </a:extLst>
            </p:cNvPr>
            <p:cNvSpPr/>
            <p:nvPr/>
          </p:nvSpPr>
          <p:spPr>
            <a:xfrm>
              <a:off x="-904316" y="5407703"/>
              <a:ext cx="723341" cy="2004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ru-RU" sz="1000">
                  <a:solidFill>
                    <a:schemeClr val="tx1">
                      <a:lumMod val="65000"/>
                      <a:lumOff val="35000"/>
                    </a:schemeClr>
                  </a:solidFill>
                </a:rPr>
                <a:t>Прочее </a:t>
              </a:r>
              <a:endParaRPr lang="en-GB" sz="1000" dirty="0">
                <a:solidFill>
                  <a:schemeClr val="tx1">
                    <a:lumMod val="65000"/>
                    <a:lumOff val="35000"/>
                  </a:schemeClr>
                </a:solidFill>
              </a:endParaRPr>
            </a:p>
          </p:txBody>
        </p:sp>
      </p:grpSp>
      <p:graphicFrame>
        <p:nvGraphicFramePr>
          <p:cNvPr id="48" name="Объект 47" hidden="1">
            <a:extLst>
              <a:ext uri="{FF2B5EF4-FFF2-40B4-BE49-F238E27FC236}">
                <a16:creationId xmlns:a16="http://schemas.microsoft.com/office/drawing/2014/main" id="{713CBA7A-AA08-4D58-A9A5-9559A58D8FDA}"/>
              </a:ext>
            </a:extLst>
          </p:cNvPr>
          <p:cNvGraphicFramePr>
            <a:graphicFrameLocks noChangeAspect="1"/>
          </p:cNvGraphicFramePr>
          <p:nvPr userDrawn="1">
            <p:custDataLst>
              <p:tags r:id="rId17"/>
            </p:custDataLst>
            <p:extLst>
              <p:ext uri="{D42A27DB-BD31-4B8C-83A1-F6EECF244321}">
                <p14:modId xmlns:p14="http://schemas.microsoft.com/office/powerpoint/2010/main" val="756235388"/>
              </p:ext>
            </p:extLst>
          </p:nvPr>
        </p:nvGraphicFramePr>
        <p:xfrm>
          <a:off x="1100" y="1100"/>
          <a:ext cx="1099" cy="1099"/>
        </p:xfrm>
        <a:graphic>
          <a:graphicData uri="http://schemas.openxmlformats.org/presentationml/2006/ole">
            <mc:AlternateContent xmlns:mc="http://schemas.openxmlformats.org/markup-compatibility/2006">
              <mc:Choice xmlns:v="urn:schemas-microsoft-com:vml" Requires="v">
                <p:oleObj spid="_x0000_s143429" name="think-cell Slide" r:id="rId18" imgW="624" imgH="623" progId="TCLayout.ActiveDocument.1">
                  <p:embed/>
                </p:oleObj>
              </mc:Choice>
              <mc:Fallback>
                <p:oleObj name="think-cell Slide" r:id="rId18" imgW="624" imgH="623" progId="TCLayout.ActiveDocument.1">
                  <p:embed/>
                  <p:pic>
                    <p:nvPicPr>
                      <p:cNvPr id="48" name="Объект 47" hidden="1">
                        <a:extLst>
                          <a:ext uri="{FF2B5EF4-FFF2-40B4-BE49-F238E27FC236}">
                            <a16:creationId xmlns:a16="http://schemas.microsoft.com/office/drawing/2014/main" id="{713CBA7A-AA08-4D58-A9A5-9559A58D8FDA}"/>
                          </a:ext>
                        </a:extLst>
                      </p:cNvPr>
                      <p:cNvPicPr/>
                      <p:nvPr/>
                    </p:nvPicPr>
                    <p:blipFill>
                      <a:blip r:embed="rId19"/>
                      <a:stretch>
                        <a:fillRect/>
                      </a:stretch>
                    </p:blipFill>
                    <p:spPr>
                      <a:xfrm>
                        <a:off x="1100" y="1100"/>
                        <a:ext cx="1099" cy="1099"/>
                      </a:xfrm>
                      <a:prstGeom prst="rect">
                        <a:avLst/>
                      </a:prstGeom>
                    </p:spPr>
                  </p:pic>
                </p:oleObj>
              </mc:Fallback>
            </mc:AlternateContent>
          </a:graphicData>
        </a:graphic>
      </p:graphicFrame>
    </p:spTree>
    <p:extLst>
      <p:ext uri="{BB962C8B-B14F-4D97-AF65-F5344CB8AC3E}">
        <p14:creationId xmlns:p14="http://schemas.microsoft.com/office/powerpoint/2010/main" val="2429745871"/>
      </p:ext>
    </p:extLst>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819"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9"/>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5" name="Нижний колонтитул 4"/>
          <p:cNvSpPr>
            <a:spLocks noGrp="1"/>
          </p:cNvSpPr>
          <p:nvPr>
            <p:ph type="ftr" sz="quarter" idx="3"/>
          </p:nvPr>
        </p:nvSpPr>
        <p:spPr>
          <a:xfrm>
            <a:off x="4165600" y="6356359"/>
            <a:ext cx="3860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9"/>
            <a:ext cx="28448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5DE3468-CEDC-4B51-A5C5-834CE232725E}" type="slidenum">
              <a:rPr lang="ru-RU" smtClean="0"/>
              <a:t>‹#›</a:t>
            </a:fld>
            <a:endParaRPr lang="ru-RU"/>
          </a:p>
        </p:txBody>
      </p:sp>
    </p:spTree>
    <p:extLst>
      <p:ext uri="{BB962C8B-B14F-4D97-AF65-F5344CB8AC3E}">
        <p14:creationId xmlns:p14="http://schemas.microsoft.com/office/powerpoint/2010/main" val="3201137521"/>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Lst>
  <p:hf sldNum="0" hdr="0" ftr="0" dt="0"/>
  <p:txStyles>
    <p:titleStyle>
      <a:lvl1pPr algn="ctr" defTabSz="685766" rtl="0" eaLnBrk="1" latinLnBrk="0" hangingPunct="1">
        <a:spcBef>
          <a:spcPct val="0"/>
        </a:spcBef>
        <a:buNone/>
        <a:defRPr sz="3300" kern="1200">
          <a:solidFill>
            <a:schemeClr val="tx1"/>
          </a:solidFill>
          <a:latin typeface="+mj-lt"/>
          <a:ea typeface="+mj-ea"/>
          <a:cs typeface="+mj-cs"/>
        </a:defRPr>
      </a:lvl1pPr>
    </p:titleStyle>
    <p:bodyStyle>
      <a:lvl1pPr marL="257162" indent="-257162" algn="l" defTabSz="685766"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185" indent="-214303" algn="l" defTabSz="685766"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07" indent="-171442" algn="l" defTabSz="685766"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091"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297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857"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766" rtl="0" eaLnBrk="1" latinLnBrk="0" hangingPunct="1">
        <a:defRPr sz="1351" kern="1200">
          <a:solidFill>
            <a:schemeClr val="tx1"/>
          </a:solidFill>
          <a:latin typeface="+mn-lt"/>
          <a:ea typeface="+mn-ea"/>
          <a:cs typeface="+mn-cs"/>
        </a:defRPr>
      </a:lvl1pPr>
      <a:lvl2pPr marL="342883" algn="l" defTabSz="685766" rtl="0" eaLnBrk="1" latinLnBrk="0" hangingPunct="1">
        <a:defRPr sz="1351" kern="1200">
          <a:solidFill>
            <a:schemeClr val="tx1"/>
          </a:solidFill>
          <a:latin typeface="+mn-lt"/>
          <a:ea typeface="+mn-ea"/>
          <a:cs typeface="+mn-cs"/>
        </a:defRPr>
      </a:lvl2pPr>
      <a:lvl3pPr marL="685766" algn="l" defTabSz="685766" rtl="0" eaLnBrk="1" latinLnBrk="0" hangingPunct="1">
        <a:defRPr sz="1351" kern="1200">
          <a:solidFill>
            <a:schemeClr val="tx1"/>
          </a:solidFill>
          <a:latin typeface="+mn-lt"/>
          <a:ea typeface="+mn-ea"/>
          <a:cs typeface="+mn-cs"/>
        </a:defRPr>
      </a:lvl3pPr>
      <a:lvl4pPr marL="1028648" algn="l" defTabSz="685766" rtl="0" eaLnBrk="1" latinLnBrk="0" hangingPunct="1">
        <a:defRPr sz="1351" kern="1200">
          <a:solidFill>
            <a:schemeClr val="tx1"/>
          </a:solidFill>
          <a:latin typeface="+mn-lt"/>
          <a:ea typeface="+mn-ea"/>
          <a:cs typeface="+mn-cs"/>
        </a:defRPr>
      </a:lvl4pPr>
      <a:lvl5pPr marL="1371532" algn="l" defTabSz="685766" rtl="0" eaLnBrk="1" latinLnBrk="0" hangingPunct="1">
        <a:defRPr sz="1351" kern="1200">
          <a:solidFill>
            <a:schemeClr val="tx1"/>
          </a:solidFill>
          <a:latin typeface="+mn-lt"/>
          <a:ea typeface="+mn-ea"/>
          <a:cs typeface="+mn-cs"/>
        </a:defRPr>
      </a:lvl5pPr>
      <a:lvl6pPr marL="1714415" algn="l" defTabSz="685766" rtl="0" eaLnBrk="1" latinLnBrk="0" hangingPunct="1">
        <a:defRPr sz="1351" kern="1200">
          <a:solidFill>
            <a:schemeClr val="tx1"/>
          </a:solidFill>
          <a:latin typeface="+mn-lt"/>
          <a:ea typeface="+mn-ea"/>
          <a:cs typeface="+mn-cs"/>
        </a:defRPr>
      </a:lvl6pPr>
      <a:lvl7pPr marL="2057297" algn="l" defTabSz="685766" rtl="0" eaLnBrk="1" latinLnBrk="0" hangingPunct="1">
        <a:defRPr sz="1351" kern="1200">
          <a:solidFill>
            <a:schemeClr val="tx1"/>
          </a:solidFill>
          <a:latin typeface="+mn-lt"/>
          <a:ea typeface="+mn-ea"/>
          <a:cs typeface="+mn-cs"/>
        </a:defRPr>
      </a:lvl7pPr>
      <a:lvl8pPr marL="2400180" algn="l" defTabSz="685766" rtl="0" eaLnBrk="1" latinLnBrk="0" hangingPunct="1">
        <a:defRPr sz="1351" kern="1200">
          <a:solidFill>
            <a:schemeClr val="tx1"/>
          </a:solidFill>
          <a:latin typeface="+mn-lt"/>
          <a:ea typeface="+mn-ea"/>
          <a:cs typeface="+mn-cs"/>
        </a:defRPr>
      </a:lvl8pPr>
      <a:lvl9pPr marL="2743063" algn="l" defTabSz="685766" rtl="0" eaLnBrk="1" latinLnBrk="0" hangingPunct="1">
        <a:defRPr sz="1351"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19"/>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4997" name="think-cell Slide" r:id="rId24" imgW="360" imgH="360" progId="">
                  <p:embed/>
                </p:oleObj>
              </mc:Choice>
              <mc:Fallback>
                <p:oleObj name="think-cell Slide" r:id="rId24" imgW="360" imgH="360" progId="">
                  <p:embed/>
                  <p:pic>
                    <p:nvPicPr>
                      <p:cNvPr id="2" name="Объект 1"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Объект 2" hidden="1"/>
          <p:cNvGraphicFramePr>
            <a:graphicFrameLocks noChangeAspect="1"/>
          </p:cNvGraphicFramePr>
          <p:nvPr>
            <p:custDataLst>
              <p:tags r:id="rId20"/>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4998" name="think-cell Slide" r:id="rId26" imgW="360" imgH="360" progId="">
                  <p:embed/>
                </p:oleObj>
              </mc:Choice>
              <mc:Fallback>
                <p:oleObj name="think-cell Slide" r:id="rId26" imgW="360" imgH="360" progId="">
                  <p:embed/>
                  <p:pic>
                    <p:nvPicPr>
                      <p:cNvPr id="3" name="Объект 2"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Объект 3" hidden="1">
            <a:extLst>
              <a:ext uri="{FF2B5EF4-FFF2-40B4-BE49-F238E27FC236}">
                <a16:creationId xmlns:a16="http://schemas.microsoft.com/office/drawing/2014/main" id="{CFE7A0FE-2092-4AC2-8A80-E97555D9BDAE}"/>
              </a:ext>
            </a:extLst>
          </p:cNvPr>
          <p:cNvGraphicFramePr>
            <a:graphicFrameLocks noChangeAspect="1"/>
          </p:cNvGraphicFramePr>
          <p:nvPr>
            <p:custDataLst>
              <p:tags r:id="rId21"/>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4999" name="think-cell Slide" r:id="rId27" imgW="360" imgH="360" progId="">
                  <p:embed/>
                </p:oleObj>
              </mc:Choice>
              <mc:Fallback>
                <p:oleObj name="think-cell Slide" r:id="rId27" imgW="360" imgH="360" progId="">
                  <p:embed/>
                  <p:pic>
                    <p:nvPicPr>
                      <p:cNvPr id="4" name="Объект 3" hidden="1">
                        <a:extLst>
                          <a:ext uri="{FF2B5EF4-FFF2-40B4-BE49-F238E27FC236}">
                            <a16:creationId xmlns:a16="http://schemas.microsoft.com/office/drawing/2014/main" id="{CFE7A0FE-2092-4AC2-8A80-E97555D9BDAE}"/>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Объект 6" hidden="1">
            <a:extLst>
              <a:ext uri="{FF2B5EF4-FFF2-40B4-BE49-F238E27FC236}">
                <a16:creationId xmlns:a16="http://schemas.microsoft.com/office/drawing/2014/main" id="{D6363BED-BD76-4DB9-9666-355119729489}"/>
              </a:ext>
            </a:extLst>
          </p:cNvPr>
          <p:cNvGraphicFramePr>
            <a:graphicFrameLocks noChangeAspect="1"/>
          </p:cNvGraphicFramePr>
          <p:nvPr>
            <p:custDataLst>
              <p:tags r:id="rId2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5000" name="think-cell Slide" r:id="rId28" imgW="360" imgH="360" progId="">
                  <p:embed/>
                </p:oleObj>
              </mc:Choice>
              <mc:Fallback>
                <p:oleObj name="think-cell Slide" r:id="rId28" imgW="360" imgH="360" progId="">
                  <p:embed/>
                  <p:pic>
                    <p:nvPicPr>
                      <p:cNvPr id="5" name="Объект 6" hidden="1">
                        <a:extLst>
                          <a:ext uri="{FF2B5EF4-FFF2-40B4-BE49-F238E27FC236}">
                            <a16:creationId xmlns:a16="http://schemas.microsoft.com/office/drawing/2014/main" id="{D6363BED-BD76-4DB9-9666-355119729489}"/>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Группа 6">
            <a:extLst>
              <a:ext uri="{FF2B5EF4-FFF2-40B4-BE49-F238E27FC236}">
                <a16:creationId xmlns:a16="http://schemas.microsoft.com/office/drawing/2014/main" id="{BD555CC5-1377-4A12-93A7-A454557A7705}"/>
              </a:ext>
            </a:extLst>
          </p:cNvPr>
          <p:cNvGrpSpPr/>
          <p:nvPr/>
        </p:nvGrpSpPr>
        <p:grpSpPr>
          <a:xfrm>
            <a:off x="13960977" y="136874"/>
            <a:ext cx="1183961" cy="6138549"/>
            <a:chOff x="12335375" y="136872"/>
            <a:chExt cx="1183961" cy="6138549"/>
          </a:xfrm>
        </p:grpSpPr>
        <p:sp>
          <p:nvSpPr>
            <p:cNvPr id="27" name="Прямоугольник 26">
              <a:extLst>
                <a:ext uri="{FF2B5EF4-FFF2-40B4-BE49-F238E27FC236}">
                  <a16:creationId xmlns:a16="http://schemas.microsoft.com/office/drawing/2014/main" id="{3B58D41D-5199-40B3-9602-C3A441DD84CC}"/>
                </a:ext>
              </a:extLst>
            </p:cNvPr>
            <p:cNvSpPr/>
            <p:nvPr/>
          </p:nvSpPr>
          <p:spPr>
            <a:xfrm>
              <a:off x="12335375" y="136872"/>
              <a:ext cx="809125" cy="323165"/>
            </a:xfrm>
            <a:prstGeom prst="rect">
              <a:avLst/>
            </a:prstGeom>
          </p:spPr>
          <p:txBody>
            <a:bodyPr wrap="square">
              <a:spAutoFit/>
            </a:bodyPr>
            <a:lstStyle/>
            <a:p>
              <a:r>
                <a:rPr lang="ru-RU" sz="750" dirty="0">
                  <a:solidFill>
                    <a:schemeClr val="tx1">
                      <a:lumMod val="65000"/>
                      <a:lumOff val="35000"/>
                    </a:schemeClr>
                  </a:solidFill>
                </a:rPr>
                <a:t>Основные темные цвета</a:t>
              </a:r>
              <a:endParaRPr lang="en-GB" sz="750" dirty="0">
                <a:solidFill>
                  <a:schemeClr val="tx1">
                    <a:lumMod val="65000"/>
                    <a:lumOff val="35000"/>
                  </a:schemeClr>
                </a:solidFill>
              </a:endParaRPr>
            </a:p>
          </p:txBody>
        </p:sp>
        <p:sp>
          <p:nvSpPr>
            <p:cNvPr id="28" name="Прямоугольник 27">
              <a:extLst>
                <a:ext uri="{FF2B5EF4-FFF2-40B4-BE49-F238E27FC236}">
                  <a16:creationId xmlns:a16="http://schemas.microsoft.com/office/drawing/2014/main" id="{FF348CF4-D0B3-42AF-82C6-38425D01DF9E}"/>
                </a:ext>
              </a:extLst>
            </p:cNvPr>
            <p:cNvSpPr/>
            <p:nvPr/>
          </p:nvSpPr>
          <p:spPr>
            <a:xfrm>
              <a:off x="12335375" y="1795343"/>
              <a:ext cx="809125" cy="323165"/>
            </a:xfrm>
            <a:prstGeom prst="rect">
              <a:avLst/>
            </a:prstGeom>
          </p:spPr>
          <p:txBody>
            <a:bodyPr wrap="square">
              <a:spAutoFit/>
            </a:bodyPr>
            <a:lstStyle/>
            <a:p>
              <a:r>
                <a:rPr lang="ru-RU" sz="750" dirty="0">
                  <a:solidFill>
                    <a:schemeClr val="tx1">
                      <a:lumMod val="65000"/>
                      <a:lumOff val="35000"/>
                    </a:schemeClr>
                  </a:solidFill>
                </a:rPr>
                <a:t>Основные светлые цвета</a:t>
              </a:r>
              <a:endParaRPr lang="en-GB" sz="750" dirty="0">
                <a:solidFill>
                  <a:schemeClr val="tx1">
                    <a:lumMod val="65000"/>
                    <a:lumOff val="35000"/>
                  </a:schemeClr>
                </a:solidFill>
              </a:endParaRPr>
            </a:p>
          </p:txBody>
        </p:sp>
        <p:sp>
          <p:nvSpPr>
            <p:cNvPr id="29" name="Прямоугольник 28">
              <a:extLst>
                <a:ext uri="{FF2B5EF4-FFF2-40B4-BE49-F238E27FC236}">
                  <a16:creationId xmlns:a16="http://schemas.microsoft.com/office/drawing/2014/main" id="{F0D9B636-B546-4E8C-87AC-A48595962BD2}"/>
                </a:ext>
              </a:extLst>
            </p:cNvPr>
            <p:cNvSpPr/>
            <p:nvPr/>
          </p:nvSpPr>
          <p:spPr>
            <a:xfrm>
              <a:off x="12335375" y="4159786"/>
              <a:ext cx="885325" cy="323165"/>
            </a:xfrm>
            <a:prstGeom prst="rect">
              <a:avLst/>
            </a:prstGeom>
          </p:spPr>
          <p:txBody>
            <a:bodyPr wrap="square">
              <a:spAutoFit/>
            </a:bodyPr>
            <a:lstStyle/>
            <a:p>
              <a:r>
                <a:rPr lang="ru-RU" sz="750" dirty="0">
                  <a:solidFill>
                    <a:schemeClr val="tx1">
                      <a:lumMod val="65000"/>
                      <a:lumOff val="35000"/>
                    </a:schemeClr>
                  </a:solidFill>
                </a:rPr>
                <a:t>Основной </a:t>
              </a:r>
              <a:br>
                <a:rPr lang="ru-RU" sz="750" dirty="0">
                  <a:solidFill>
                    <a:schemeClr val="tx1">
                      <a:lumMod val="65000"/>
                      <a:lumOff val="35000"/>
                    </a:schemeClr>
                  </a:solidFill>
                </a:rPr>
              </a:br>
              <a:r>
                <a:rPr lang="ru-RU" sz="750" dirty="0">
                  <a:solidFill>
                    <a:schemeClr val="tx1">
                      <a:lumMod val="65000"/>
                      <a:lumOff val="35000"/>
                    </a:schemeClr>
                  </a:solidFill>
                </a:rPr>
                <a:t>цвет текста</a:t>
              </a:r>
            </a:p>
          </p:txBody>
        </p:sp>
        <p:sp>
          <p:nvSpPr>
            <p:cNvPr id="30" name="Прямоугольник 29">
              <a:extLst>
                <a:ext uri="{FF2B5EF4-FFF2-40B4-BE49-F238E27FC236}">
                  <a16:creationId xmlns:a16="http://schemas.microsoft.com/office/drawing/2014/main" id="{226E507B-2D2E-4A6E-BE30-0039FBA597E5}"/>
                </a:ext>
              </a:extLst>
            </p:cNvPr>
            <p:cNvSpPr/>
            <p:nvPr/>
          </p:nvSpPr>
          <p:spPr>
            <a:xfrm>
              <a:off x="12335375" y="4917864"/>
              <a:ext cx="866274" cy="323165"/>
            </a:xfrm>
            <a:prstGeom prst="rect">
              <a:avLst/>
            </a:prstGeom>
          </p:spPr>
          <p:txBody>
            <a:bodyPr wrap="square">
              <a:spAutoFit/>
            </a:bodyPr>
            <a:lstStyle/>
            <a:p>
              <a:r>
                <a:rPr lang="ru-RU" sz="750" dirty="0">
                  <a:solidFill>
                    <a:schemeClr val="tx1">
                      <a:lumMod val="65000"/>
                      <a:lumOff val="35000"/>
                    </a:schemeClr>
                  </a:solidFill>
                </a:rPr>
                <a:t>Синий </a:t>
              </a:r>
              <a:br>
                <a:rPr lang="ru-RU" sz="750" dirty="0">
                  <a:solidFill>
                    <a:schemeClr val="tx1">
                      <a:lumMod val="65000"/>
                      <a:lumOff val="35000"/>
                    </a:schemeClr>
                  </a:solidFill>
                </a:rPr>
              </a:br>
              <a:r>
                <a:rPr lang="ru-RU" sz="750" dirty="0">
                  <a:solidFill>
                    <a:schemeClr val="tx1">
                      <a:lumMod val="65000"/>
                      <a:lumOff val="35000"/>
                    </a:schemeClr>
                  </a:solidFill>
                </a:rPr>
                <a:t>цвет текста</a:t>
              </a:r>
            </a:p>
          </p:txBody>
        </p:sp>
        <p:sp>
          <p:nvSpPr>
            <p:cNvPr id="31" name="Прямоугольник 30">
              <a:extLst>
                <a:ext uri="{FF2B5EF4-FFF2-40B4-BE49-F238E27FC236}">
                  <a16:creationId xmlns:a16="http://schemas.microsoft.com/office/drawing/2014/main" id="{091277EA-E71D-4912-9010-EEEC42FBB24D}"/>
                </a:ext>
              </a:extLst>
            </p:cNvPr>
            <p:cNvSpPr/>
            <p:nvPr/>
          </p:nvSpPr>
          <p:spPr>
            <a:xfrm>
              <a:off x="12383059" y="4573802"/>
              <a:ext cx="723341" cy="20040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2" name="Прямоугольник 31">
              <a:extLst>
                <a:ext uri="{FF2B5EF4-FFF2-40B4-BE49-F238E27FC236}">
                  <a16:creationId xmlns:a16="http://schemas.microsoft.com/office/drawing/2014/main" id="{C291BF11-C5AF-4F56-BEA9-DA33493692DA}"/>
                </a:ext>
              </a:extLst>
            </p:cNvPr>
            <p:cNvSpPr/>
            <p:nvPr/>
          </p:nvSpPr>
          <p:spPr>
            <a:xfrm>
              <a:off x="12383059" y="698340"/>
              <a:ext cx="723341" cy="216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3" name="Прямоугольник 32">
              <a:extLst>
                <a:ext uri="{FF2B5EF4-FFF2-40B4-BE49-F238E27FC236}">
                  <a16:creationId xmlns:a16="http://schemas.microsoft.com/office/drawing/2014/main" id="{E5561961-78E0-4969-9C9D-F555C7146EF4}"/>
                </a:ext>
              </a:extLst>
            </p:cNvPr>
            <p:cNvSpPr/>
            <p:nvPr/>
          </p:nvSpPr>
          <p:spPr>
            <a:xfrm>
              <a:off x="12383059" y="5321141"/>
              <a:ext cx="723341" cy="216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4" name="Прямоугольник 33">
              <a:extLst>
                <a:ext uri="{FF2B5EF4-FFF2-40B4-BE49-F238E27FC236}">
                  <a16:creationId xmlns:a16="http://schemas.microsoft.com/office/drawing/2014/main" id="{7E8631A5-3E26-4B9B-B60F-B6F6D8555236}"/>
                </a:ext>
              </a:extLst>
            </p:cNvPr>
            <p:cNvSpPr/>
            <p:nvPr/>
          </p:nvSpPr>
          <p:spPr>
            <a:xfrm>
              <a:off x="12383059" y="916894"/>
              <a:ext cx="723341" cy="216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5" name="Прямоугольник 34">
              <a:extLst>
                <a:ext uri="{FF2B5EF4-FFF2-40B4-BE49-F238E27FC236}">
                  <a16:creationId xmlns:a16="http://schemas.microsoft.com/office/drawing/2014/main" id="{4E16CBF0-08C5-44E1-B0B5-520265EC2521}"/>
                </a:ext>
              </a:extLst>
            </p:cNvPr>
            <p:cNvSpPr/>
            <p:nvPr/>
          </p:nvSpPr>
          <p:spPr>
            <a:xfrm>
              <a:off x="12383059" y="2356811"/>
              <a:ext cx="723341" cy="21613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6" name="Прямоугольник 35">
              <a:extLst>
                <a:ext uri="{FF2B5EF4-FFF2-40B4-BE49-F238E27FC236}">
                  <a16:creationId xmlns:a16="http://schemas.microsoft.com/office/drawing/2014/main" id="{B78C5094-2D8D-4689-9349-86277ED78895}"/>
                </a:ext>
              </a:extLst>
            </p:cNvPr>
            <p:cNvSpPr/>
            <p:nvPr/>
          </p:nvSpPr>
          <p:spPr>
            <a:xfrm>
              <a:off x="12383059" y="2575365"/>
              <a:ext cx="723341" cy="21613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7" name="Прямоугольник 36">
              <a:extLst>
                <a:ext uri="{FF2B5EF4-FFF2-40B4-BE49-F238E27FC236}">
                  <a16:creationId xmlns:a16="http://schemas.microsoft.com/office/drawing/2014/main" id="{C72B3BE0-B0B7-4469-983A-56D0CC435179}"/>
                </a:ext>
              </a:extLst>
            </p:cNvPr>
            <p:cNvSpPr/>
            <p:nvPr/>
          </p:nvSpPr>
          <p:spPr>
            <a:xfrm>
              <a:off x="12383059" y="1133033"/>
              <a:ext cx="723341" cy="21613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8" name="Прямоугольник 37">
              <a:extLst>
                <a:ext uri="{FF2B5EF4-FFF2-40B4-BE49-F238E27FC236}">
                  <a16:creationId xmlns:a16="http://schemas.microsoft.com/office/drawing/2014/main" id="{A40F4DB6-AB4E-42E0-A3B3-CBD84261D14B}"/>
                </a:ext>
              </a:extLst>
            </p:cNvPr>
            <p:cNvSpPr/>
            <p:nvPr/>
          </p:nvSpPr>
          <p:spPr>
            <a:xfrm>
              <a:off x="12383059" y="1349172"/>
              <a:ext cx="723341" cy="216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9" name="Прямоугольник 38">
              <a:extLst>
                <a:ext uri="{FF2B5EF4-FFF2-40B4-BE49-F238E27FC236}">
                  <a16:creationId xmlns:a16="http://schemas.microsoft.com/office/drawing/2014/main" id="{062EDFAB-AEF3-4137-B2F9-C5418D40EE30}"/>
                </a:ext>
              </a:extLst>
            </p:cNvPr>
            <p:cNvSpPr/>
            <p:nvPr/>
          </p:nvSpPr>
          <p:spPr>
            <a:xfrm>
              <a:off x="12383059" y="2791504"/>
              <a:ext cx="723341" cy="21613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0" name="Прямоугольник 39">
              <a:extLst>
                <a:ext uri="{FF2B5EF4-FFF2-40B4-BE49-F238E27FC236}">
                  <a16:creationId xmlns:a16="http://schemas.microsoft.com/office/drawing/2014/main" id="{CB12901D-688D-4DD0-AFA1-2468AE97587D}"/>
                </a:ext>
              </a:extLst>
            </p:cNvPr>
            <p:cNvSpPr/>
            <p:nvPr/>
          </p:nvSpPr>
          <p:spPr>
            <a:xfrm>
              <a:off x="12383059" y="3005671"/>
              <a:ext cx="723341" cy="21613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1" name="Прямоугольник 40">
              <a:extLst>
                <a:ext uri="{FF2B5EF4-FFF2-40B4-BE49-F238E27FC236}">
                  <a16:creationId xmlns:a16="http://schemas.microsoft.com/office/drawing/2014/main" id="{D7C306BF-757C-4C8C-BE40-CACC3BFBCE59}"/>
                </a:ext>
              </a:extLst>
            </p:cNvPr>
            <p:cNvSpPr/>
            <p:nvPr/>
          </p:nvSpPr>
          <p:spPr>
            <a:xfrm>
              <a:off x="12383059" y="3212845"/>
              <a:ext cx="723341" cy="21613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2" name="Прямоугольник 41">
              <a:extLst>
                <a:ext uri="{FF2B5EF4-FFF2-40B4-BE49-F238E27FC236}">
                  <a16:creationId xmlns:a16="http://schemas.microsoft.com/office/drawing/2014/main" id="{D2090646-A932-45BE-8EEB-7F1B8E3E97F3}"/>
                </a:ext>
              </a:extLst>
            </p:cNvPr>
            <p:cNvSpPr/>
            <p:nvPr/>
          </p:nvSpPr>
          <p:spPr>
            <a:xfrm>
              <a:off x="12383059" y="3427012"/>
              <a:ext cx="723341" cy="216139"/>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3" name="Прямоугольник 42">
              <a:extLst>
                <a:ext uri="{FF2B5EF4-FFF2-40B4-BE49-F238E27FC236}">
                  <a16:creationId xmlns:a16="http://schemas.microsoft.com/office/drawing/2014/main" id="{000518A9-CC1B-45FF-9D2E-4535FB345290}"/>
                </a:ext>
              </a:extLst>
            </p:cNvPr>
            <p:cNvSpPr/>
            <p:nvPr/>
          </p:nvSpPr>
          <p:spPr>
            <a:xfrm>
              <a:off x="12383059" y="3642165"/>
              <a:ext cx="723341" cy="21613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4" name="Прямоугольник 43">
              <a:extLst>
                <a:ext uri="{FF2B5EF4-FFF2-40B4-BE49-F238E27FC236}">
                  <a16:creationId xmlns:a16="http://schemas.microsoft.com/office/drawing/2014/main" id="{B1D1F7E8-253B-4D3C-9F1C-D4CF678995FE}"/>
                </a:ext>
              </a:extLst>
            </p:cNvPr>
            <p:cNvSpPr/>
            <p:nvPr/>
          </p:nvSpPr>
          <p:spPr>
            <a:xfrm>
              <a:off x="12383059" y="6059282"/>
              <a:ext cx="723341" cy="2161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5" name="Прямоугольник 44">
              <a:extLst>
                <a:ext uri="{FF2B5EF4-FFF2-40B4-BE49-F238E27FC236}">
                  <a16:creationId xmlns:a16="http://schemas.microsoft.com/office/drawing/2014/main" id="{7E21AB8A-3E51-4373-9196-9683936DE0E9}"/>
                </a:ext>
              </a:extLst>
            </p:cNvPr>
            <p:cNvSpPr/>
            <p:nvPr/>
          </p:nvSpPr>
          <p:spPr>
            <a:xfrm>
              <a:off x="12335375" y="5656005"/>
              <a:ext cx="1183961" cy="323165"/>
            </a:xfrm>
            <a:prstGeom prst="rect">
              <a:avLst/>
            </a:prstGeom>
          </p:spPr>
          <p:txBody>
            <a:bodyPr wrap="square">
              <a:spAutoFit/>
            </a:bodyPr>
            <a:lstStyle/>
            <a:p>
              <a:r>
                <a:rPr lang="ru-RU" sz="750" dirty="0">
                  <a:solidFill>
                    <a:schemeClr val="tx1">
                      <a:lumMod val="65000"/>
                      <a:lumOff val="35000"/>
                    </a:schemeClr>
                  </a:solidFill>
                </a:rPr>
                <a:t>Цвет исходника/ примечания</a:t>
              </a:r>
            </a:p>
          </p:txBody>
        </p:sp>
      </p:grpSp>
      <p:grpSp>
        <p:nvGrpSpPr>
          <p:cNvPr id="6" name="Группа 5">
            <a:extLst>
              <a:ext uri="{FF2B5EF4-FFF2-40B4-BE49-F238E27FC236}">
                <a16:creationId xmlns:a16="http://schemas.microsoft.com/office/drawing/2014/main" id="{4FF09537-FD16-488D-9EA9-BFA730785254}"/>
              </a:ext>
            </a:extLst>
          </p:cNvPr>
          <p:cNvGrpSpPr/>
          <p:nvPr/>
        </p:nvGrpSpPr>
        <p:grpSpPr>
          <a:xfrm>
            <a:off x="-2649355" y="136874"/>
            <a:ext cx="809125" cy="5471237"/>
            <a:chOff x="-942475" y="136872"/>
            <a:chExt cx="809125" cy="5471237"/>
          </a:xfrm>
        </p:grpSpPr>
        <p:sp>
          <p:nvSpPr>
            <p:cNvPr id="50" name="Прямоугольник 49">
              <a:extLst>
                <a:ext uri="{FF2B5EF4-FFF2-40B4-BE49-F238E27FC236}">
                  <a16:creationId xmlns:a16="http://schemas.microsoft.com/office/drawing/2014/main" id="{9E66DBB4-3BB2-4E04-8325-832F29501839}"/>
                </a:ext>
              </a:extLst>
            </p:cNvPr>
            <p:cNvSpPr/>
            <p:nvPr/>
          </p:nvSpPr>
          <p:spPr>
            <a:xfrm>
              <a:off x="-904316" y="554252"/>
              <a:ext cx="723341" cy="2004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1" name="Прямоугольник 50">
              <a:extLst>
                <a:ext uri="{FF2B5EF4-FFF2-40B4-BE49-F238E27FC236}">
                  <a16:creationId xmlns:a16="http://schemas.microsoft.com/office/drawing/2014/main" id="{C458EAF0-405F-4E6A-941E-7D5DF20FFE09}"/>
                </a:ext>
              </a:extLst>
            </p:cNvPr>
            <p:cNvSpPr/>
            <p:nvPr/>
          </p:nvSpPr>
          <p:spPr>
            <a:xfrm>
              <a:off x="-904316" y="946037"/>
              <a:ext cx="723341" cy="20040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2" name="Прямоугольник 51">
              <a:extLst>
                <a:ext uri="{FF2B5EF4-FFF2-40B4-BE49-F238E27FC236}">
                  <a16:creationId xmlns:a16="http://schemas.microsoft.com/office/drawing/2014/main" id="{AF45943F-E673-46FA-A2E7-A445715D3145}"/>
                </a:ext>
              </a:extLst>
            </p:cNvPr>
            <p:cNvSpPr/>
            <p:nvPr/>
          </p:nvSpPr>
          <p:spPr>
            <a:xfrm>
              <a:off x="-904316" y="1546944"/>
              <a:ext cx="723341" cy="200406"/>
            </a:xfrm>
            <a:prstGeom prst="rect">
              <a:avLst/>
            </a:prstGeom>
            <a:solidFill>
              <a:srgbClr val="CEE1F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3" name="Прямоугольник 52">
              <a:extLst>
                <a:ext uri="{FF2B5EF4-FFF2-40B4-BE49-F238E27FC236}">
                  <a16:creationId xmlns:a16="http://schemas.microsoft.com/office/drawing/2014/main" id="{F4B721E0-FE54-47C6-82F7-97A877EDD9B0}"/>
                </a:ext>
              </a:extLst>
            </p:cNvPr>
            <p:cNvSpPr/>
            <p:nvPr/>
          </p:nvSpPr>
          <p:spPr>
            <a:xfrm>
              <a:off x="-904316" y="1746461"/>
              <a:ext cx="723341" cy="200406"/>
            </a:xfrm>
            <a:prstGeom prst="rect">
              <a:avLst/>
            </a:prstGeom>
            <a:solidFill>
              <a:srgbClr val="DEE6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4" name="Прямоугольник 53">
              <a:extLst>
                <a:ext uri="{FF2B5EF4-FFF2-40B4-BE49-F238E27FC236}">
                  <a16:creationId xmlns:a16="http://schemas.microsoft.com/office/drawing/2014/main" id="{B5AB0F81-341C-4389-83B6-D5600864E0E5}"/>
                </a:ext>
              </a:extLst>
            </p:cNvPr>
            <p:cNvSpPr/>
            <p:nvPr/>
          </p:nvSpPr>
          <p:spPr>
            <a:xfrm>
              <a:off x="-942475" y="136872"/>
              <a:ext cx="809125" cy="323165"/>
            </a:xfrm>
            <a:prstGeom prst="rect">
              <a:avLst/>
            </a:prstGeom>
          </p:spPr>
          <p:txBody>
            <a:bodyPr wrap="square">
              <a:spAutoFit/>
            </a:bodyPr>
            <a:lstStyle/>
            <a:p>
              <a:pPr algn="r"/>
              <a:r>
                <a:rPr lang="ru-RU" sz="750" dirty="0">
                  <a:solidFill>
                    <a:schemeClr val="tx1">
                      <a:lumMod val="65000"/>
                      <a:lumOff val="35000"/>
                    </a:schemeClr>
                  </a:solidFill>
                </a:rPr>
                <a:t>Оттенки синего</a:t>
              </a:r>
              <a:endParaRPr lang="en-GB" sz="750" dirty="0">
                <a:solidFill>
                  <a:schemeClr val="tx1">
                    <a:lumMod val="65000"/>
                    <a:lumOff val="35000"/>
                  </a:schemeClr>
                </a:solidFill>
              </a:endParaRPr>
            </a:p>
          </p:txBody>
        </p:sp>
        <p:sp>
          <p:nvSpPr>
            <p:cNvPr id="55" name="Прямоугольник 54">
              <a:extLst>
                <a:ext uri="{FF2B5EF4-FFF2-40B4-BE49-F238E27FC236}">
                  <a16:creationId xmlns:a16="http://schemas.microsoft.com/office/drawing/2014/main" id="{CC0CF214-9BFD-4E33-B5DD-8E3092071BE3}"/>
                </a:ext>
              </a:extLst>
            </p:cNvPr>
            <p:cNvSpPr/>
            <p:nvPr/>
          </p:nvSpPr>
          <p:spPr>
            <a:xfrm>
              <a:off x="-904316" y="2590220"/>
              <a:ext cx="723341" cy="2004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6" name="Прямоугольник 55">
              <a:extLst>
                <a:ext uri="{FF2B5EF4-FFF2-40B4-BE49-F238E27FC236}">
                  <a16:creationId xmlns:a16="http://schemas.microsoft.com/office/drawing/2014/main" id="{CCA1FED7-69DD-4FF1-AC8F-07FB3E19E9D0}"/>
                </a:ext>
              </a:extLst>
            </p:cNvPr>
            <p:cNvSpPr/>
            <p:nvPr/>
          </p:nvSpPr>
          <p:spPr>
            <a:xfrm>
              <a:off x="-904316" y="2790626"/>
              <a:ext cx="723341" cy="20040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7" name="Прямоугольник 56">
              <a:extLst>
                <a:ext uri="{FF2B5EF4-FFF2-40B4-BE49-F238E27FC236}">
                  <a16:creationId xmlns:a16="http://schemas.microsoft.com/office/drawing/2014/main" id="{5D60B2BC-EDF7-4358-B726-A6E93D1DA3D8}"/>
                </a:ext>
              </a:extLst>
            </p:cNvPr>
            <p:cNvSpPr/>
            <p:nvPr/>
          </p:nvSpPr>
          <p:spPr>
            <a:xfrm>
              <a:off x="-904316" y="2991032"/>
              <a:ext cx="723341" cy="20040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8" name="Прямоугольник 57">
              <a:extLst>
                <a:ext uri="{FF2B5EF4-FFF2-40B4-BE49-F238E27FC236}">
                  <a16:creationId xmlns:a16="http://schemas.microsoft.com/office/drawing/2014/main" id="{E0ED7582-FBB6-4ABE-9FC1-DFF5028111C9}"/>
                </a:ext>
              </a:extLst>
            </p:cNvPr>
            <p:cNvSpPr/>
            <p:nvPr/>
          </p:nvSpPr>
          <p:spPr>
            <a:xfrm>
              <a:off x="-904316" y="3191438"/>
              <a:ext cx="723341" cy="2004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9" name="Прямоугольник 58">
              <a:extLst>
                <a:ext uri="{FF2B5EF4-FFF2-40B4-BE49-F238E27FC236}">
                  <a16:creationId xmlns:a16="http://schemas.microsoft.com/office/drawing/2014/main" id="{BCC8E2D5-798F-4729-9E54-F02766B35721}"/>
                </a:ext>
              </a:extLst>
            </p:cNvPr>
            <p:cNvSpPr/>
            <p:nvPr/>
          </p:nvSpPr>
          <p:spPr>
            <a:xfrm>
              <a:off x="-942475" y="2172840"/>
              <a:ext cx="809125" cy="323165"/>
            </a:xfrm>
            <a:prstGeom prst="rect">
              <a:avLst/>
            </a:prstGeom>
          </p:spPr>
          <p:txBody>
            <a:bodyPr wrap="square">
              <a:spAutoFit/>
            </a:bodyPr>
            <a:lstStyle/>
            <a:p>
              <a:pPr algn="r"/>
              <a:r>
                <a:rPr lang="ru-RU" sz="750" dirty="0">
                  <a:solidFill>
                    <a:schemeClr val="tx1">
                      <a:lumMod val="65000"/>
                      <a:lumOff val="35000"/>
                    </a:schemeClr>
                  </a:solidFill>
                </a:rPr>
                <a:t>Оттенки красного</a:t>
              </a:r>
              <a:endParaRPr lang="en-GB" sz="750" dirty="0">
                <a:solidFill>
                  <a:schemeClr val="tx1">
                    <a:lumMod val="65000"/>
                    <a:lumOff val="35000"/>
                  </a:schemeClr>
                </a:solidFill>
              </a:endParaRPr>
            </a:p>
          </p:txBody>
        </p:sp>
        <p:sp>
          <p:nvSpPr>
            <p:cNvPr id="46" name="Прямоугольник 45">
              <a:extLst>
                <a:ext uri="{FF2B5EF4-FFF2-40B4-BE49-F238E27FC236}">
                  <a16:creationId xmlns:a16="http://schemas.microsoft.com/office/drawing/2014/main" id="{D8682BD1-9FC3-45BB-9642-B79013849191}"/>
                </a:ext>
              </a:extLst>
            </p:cNvPr>
            <p:cNvSpPr/>
            <p:nvPr/>
          </p:nvSpPr>
          <p:spPr>
            <a:xfrm>
              <a:off x="-904316" y="4219844"/>
              <a:ext cx="723341" cy="20040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7" name="Прямоугольник 46">
              <a:extLst>
                <a:ext uri="{FF2B5EF4-FFF2-40B4-BE49-F238E27FC236}">
                  <a16:creationId xmlns:a16="http://schemas.microsoft.com/office/drawing/2014/main" id="{DDF8ACC6-2E3A-4183-B07A-4760B40448CE}"/>
                </a:ext>
              </a:extLst>
            </p:cNvPr>
            <p:cNvSpPr/>
            <p:nvPr/>
          </p:nvSpPr>
          <p:spPr>
            <a:xfrm>
              <a:off x="-904316" y="4420250"/>
              <a:ext cx="723341" cy="20040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8" name="Прямоугольник 47">
              <a:extLst>
                <a:ext uri="{FF2B5EF4-FFF2-40B4-BE49-F238E27FC236}">
                  <a16:creationId xmlns:a16="http://schemas.microsoft.com/office/drawing/2014/main" id="{CDE3FD81-605D-45C5-ADB8-BBE4C3B35A0F}"/>
                </a:ext>
              </a:extLst>
            </p:cNvPr>
            <p:cNvSpPr/>
            <p:nvPr/>
          </p:nvSpPr>
          <p:spPr>
            <a:xfrm>
              <a:off x="-904316" y="4620656"/>
              <a:ext cx="723341" cy="2004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9" name="Прямоугольник 48">
              <a:extLst>
                <a:ext uri="{FF2B5EF4-FFF2-40B4-BE49-F238E27FC236}">
                  <a16:creationId xmlns:a16="http://schemas.microsoft.com/office/drawing/2014/main" id="{80F79E22-57A0-4C7F-A840-4E374A915DEC}"/>
                </a:ext>
              </a:extLst>
            </p:cNvPr>
            <p:cNvSpPr/>
            <p:nvPr/>
          </p:nvSpPr>
          <p:spPr>
            <a:xfrm>
              <a:off x="-904316" y="4821062"/>
              <a:ext cx="723341" cy="20040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0" name="Прямоугольник 59">
              <a:extLst>
                <a:ext uri="{FF2B5EF4-FFF2-40B4-BE49-F238E27FC236}">
                  <a16:creationId xmlns:a16="http://schemas.microsoft.com/office/drawing/2014/main" id="{0CEA76D9-9A06-4F0C-B621-ACB9504D4FAF}"/>
                </a:ext>
              </a:extLst>
            </p:cNvPr>
            <p:cNvSpPr/>
            <p:nvPr/>
          </p:nvSpPr>
          <p:spPr>
            <a:xfrm>
              <a:off x="-942475" y="3512753"/>
              <a:ext cx="809125" cy="553998"/>
            </a:xfrm>
            <a:prstGeom prst="rect">
              <a:avLst/>
            </a:prstGeom>
          </p:spPr>
          <p:txBody>
            <a:bodyPr wrap="square">
              <a:spAutoFit/>
            </a:bodyPr>
            <a:lstStyle/>
            <a:p>
              <a:pPr algn="r"/>
              <a:r>
                <a:rPr lang="ru-RU" sz="750" dirty="0">
                  <a:solidFill>
                    <a:schemeClr val="tx1">
                      <a:lumMod val="65000"/>
                      <a:lumOff val="35000"/>
                    </a:schemeClr>
                  </a:solidFill>
                </a:rPr>
                <a:t>Для </a:t>
              </a:r>
              <a:br>
                <a:rPr lang="ru-RU" sz="750" dirty="0">
                  <a:solidFill>
                    <a:schemeClr val="tx1">
                      <a:lumMod val="65000"/>
                      <a:lumOff val="35000"/>
                    </a:schemeClr>
                  </a:solidFill>
                </a:rPr>
              </a:br>
              <a:r>
                <a:rPr lang="ru-RU" sz="750" dirty="0">
                  <a:solidFill>
                    <a:schemeClr val="tx1">
                      <a:lumMod val="65000"/>
                      <a:lumOff val="35000"/>
                    </a:schemeClr>
                  </a:solidFill>
                </a:rPr>
                <a:t>таблицы</a:t>
              </a:r>
              <a:br>
                <a:rPr lang="ru-RU" sz="750" dirty="0">
                  <a:solidFill>
                    <a:schemeClr val="tx1">
                      <a:lumMod val="65000"/>
                      <a:lumOff val="35000"/>
                    </a:schemeClr>
                  </a:solidFill>
                </a:rPr>
              </a:br>
              <a:r>
                <a:rPr lang="ru-RU" sz="750" dirty="0">
                  <a:solidFill>
                    <a:schemeClr val="tx1">
                      <a:lumMod val="65000"/>
                      <a:lumOff val="35000"/>
                    </a:schemeClr>
                  </a:solidFill>
                </a:rPr>
                <a:t>где много</a:t>
              </a:r>
              <a:br>
                <a:rPr lang="ru-RU" sz="750" dirty="0">
                  <a:solidFill>
                    <a:schemeClr val="tx1">
                      <a:lumMod val="65000"/>
                      <a:lumOff val="35000"/>
                    </a:schemeClr>
                  </a:solidFill>
                </a:rPr>
              </a:br>
              <a:r>
                <a:rPr lang="ru-RU" sz="750" dirty="0">
                  <a:solidFill>
                    <a:schemeClr val="tx1">
                      <a:lumMod val="65000"/>
                      <a:lumOff val="35000"/>
                    </a:schemeClr>
                  </a:solidFill>
                </a:rPr>
                <a:t>цветов</a:t>
              </a:r>
              <a:endParaRPr lang="en-GB" sz="750" dirty="0">
                <a:solidFill>
                  <a:schemeClr val="tx1">
                    <a:lumMod val="65000"/>
                    <a:lumOff val="35000"/>
                  </a:schemeClr>
                </a:solidFill>
              </a:endParaRPr>
            </a:p>
          </p:txBody>
        </p:sp>
        <p:sp>
          <p:nvSpPr>
            <p:cNvPr id="61" name="Прямоугольник 60">
              <a:extLst>
                <a:ext uri="{FF2B5EF4-FFF2-40B4-BE49-F238E27FC236}">
                  <a16:creationId xmlns:a16="http://schemas.microsoft.com/office/drawing/2014/main" id="{FEBB873D-E7A8-4B91-AC81-970CB1EDCF85}"/>
                </a:ext>
              </a:extLst>
            </p:cNvPr>
            <p:cNvSpPr/>
            <p:nvPr/>
          </p:nvSpPr>
          <p:spPr>
            <a:xfrm>
              <a:off x="-904316" y="5021468"/>
              <a:ext cx="723341" cy="200406"/>
            </a:xfrm>
            <a:prstGeom prst="rect">
              <a:avLst/>
            </a:prstGeom>
            <a:solidFill>
              <a:srgbClr val="92CA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2" name="Прямоугольник 61">
              <a:extLst>
                <a:ext uri="{FF2B5EF4-FFF2-40B4-BE49-F238E27FC236}">
                  <a16:creationId xmlns:a16="http://schemas.microsoft.com/office/drawing/2014/main" id="{EC983248-A9E4-42EC-B8AC-5874CF838E91}"/>
                </a:ext>
              </a:extLst>
            </p:cNvPr>
            <p:cNvSpPr/>
            <p:nvPr/>
          </p:nvSpPr>
          <p:spPr>
            <a:xfrm>
              <a:off x="-904316" y="749546"/>
              <a:ext cx="723341" cy="2004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3" name="Прямоугольник 62">
              <a:extLst>
                <a:ext uri="{FF2B5EF4-FFF2-40B4-BE49-F238E27FC236}">
                  <a16:creationId xmlns:a16="http://schemas.microsoft.com/office/drawing/2014/main" id="{426C0F67-5B07-4A61-88E7-BA8E35990DA1}"/>
                </a:ext>
              </a:extLst>
            </p:cNvPr>
            <p:cNvSpPr/>
            <p:nvPr/>
          </p:nvSpPr>
          <p:spPr>
            <a:xfrm>
              <a:off x="-904316" y="1146537"/>
              <a:ext cx="723341" cy="20040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4" name="Прямоугольник 63">
              <a:extLst>
                <a:ext uri="{FF2B5EF4-FFF2-40B4-BE49-F238E27FC236}">
                  <a16:creationId xmlns:a16="http://schemas.microsoft.com/office/drawing/2014/main" id="{8C372861-E302-4EBE-A54B-4428F51EF810}"/>
                </a:ext>
              </a:extLst>
            </p:cNvPr>
            <p:cNvSpPr/>
            <p:nvPr/>
          </p:nvSpPr>
          <p:spPr>
            <a:xfrm>
              <a:off x="-904316" y="1346054"/>
              <a:ext cx="723341" cy="20040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7" name="Прямоугольник 66">
              <a:extLst>
                <a:ext uri="{FF2B5EF4-FFF2-40B4-BE49-F238E27FC236}">
                  <a16:creationId xmlns:a16="http://schemas.microsoft.com/office/drawing/2014/main" id="{9F33AC90-94E4-42E0-8C99-53D703A3A3C8}"/>
                </a:ext>
              </a:extLst>
            </p:cNvPr>
            <p:cNvSpPr/>
            <p:nvPr/>
          </p:nvSpPr>
          <p:spPr>
            <a:xfrm>
              <a:off x="-904316" y="5407703"/>
              <a:ext cx="723341" cy="2004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ru-RU" sz="750">
                  <a:solidFill>
                    <a:schemeClr val="tx1">
                      <a:lumMod val="65000"/>
                      <a:lumOff val="35000"/>
                    </a:schemeClr>
                  </a:solidFill>
                </a:rPr>
                <a:t>Прочее </a:t>
              </a:r>
              <a:endParaRPr lang="en-GB" sz="750" dirty="0">
                <a:solidFill>
                  <a:schemeClr val="tx1">
                    <a:lumMod val="65000"/>
                    <a:lumOff val="35000"/>
                  </a:schemeClr>
                </a:solidFill>
              </a:endParaRPr>
            </a:p>
          </p:txBody>
        </p:sp>
      </p:grpSp>
      <p:graphicFrame>
        <p:nvGraphicFramePr>
          <p:cNvPr id="65" name="Объект 64" hidden="1">
            <a:extLst>
              <a:ext uri="{FF2B5EF4-FFF2-40B4-BE49-F238E27FC236}">
                <a16:creationId xmlns:a16="http://schemas.microsoft.com/office/drawing/2014/main" id="{713CBA7A-AA08-4D58-A9A5-9559A58D8FDA}"/>
              </a:ext>
            </a:extLst>
          </p:cNvPr>
          <p:cNvGraphicFramePr>
            <a:graphicFrameLocks noChangeAspect="1"/>
          </p:cNvGraphicFramePr>
          <p:nvPr>
            <p:custDataLst>
              <p:tags r:id="rId2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5001" name="think-cell Slide" r:id="rId29" imgW="360" imgH="360" progId="">
                  <p:embed/>
                </p:oleObj>
              </mc:Choice>
              <mc:Fallback>
                <p:oleObj name="think-cell Slide" r:id="rId29" imgW="360" imgH="360" progId="">
                  <p:embed/>
                  <p:pic>
                    <p:nvPicPr>
                      <p:cNvPr id="65" name="Объект 64" hidden="1">
                        <a:extLst>
                          <a:ext uri="{FF2B5EF4-FFF2-40B4-BE49-F238E27FC236}">
                            <a16:creationId xmlns:a16="http://schemas.microsoft.com/office/drawing/2014/main" id="{713CBA7A-AA08-4D58-A9A5-9559A58D8FDA}"/>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0919288"/>
      </p:ext>
    </p:extLst>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771"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3" indent="-171443" algn="l" defTabSz="685771"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29" indent="-171443" algn="l" defTabSz="685771"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14" indent="-171443" algn="l" defTabSz="685771"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00"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986"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871"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57"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43"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28"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71" rtl="0" eaLnBrk="1" latinLnBrk="0" hangingPunct="1">
        <a:defRPr sz="1350" kern="1200">
          <a:solidFill>
            <a:schemeClr val="tx1"/>
          </a:solidFill>
          <a:latin typeface="+mn-lt"/>
          <a:ea typeface="+mn-ea"/>
          <a:cs typeface="+mn-cs"/>
        </a:defRPr>
      </a:lvl1pPr>
      <a:lvl2pPr marL="342886" algn="l" defTabSz="685771" rtl="0" eaLnBrk="1" latinLnBrk="0" hangingPunct="1">
        <a:defRPr sz="1350" kern="1200">
          <a:solidFill>
            <a:schemeClr val="tx1"/>
          </a:solidFill>
          <a:latin typeface="+mn-lt"/>
          <a:ea typeface="+mn-ea"/>
          <a:cs typeface="+mn-cs"/>
        </a:defRPr>
      </a:lvl2pPr>
      <a:lvl3pPr marL="685771" algn="l" defTabSz="685771" rtl="0" eaLnBrk="1" latinLnBrk="0" hangingPunct="1">
        <a:defRPr sz="1350" kern="1200">
          <a:solidFill>
            <a:schemeClr val="tx1"/>
          </a:solidFill>
          <a:latin typeface="+mn-lt"/>
          <a:ea typeface="+mn-ea"/>
          <a:cs typeface="+mn-cs"/>
        </a:defRPr>
      </a:lvl3pPr>
      <a:lvl4pPr marL="1028657" algn="l" defTabSz="685771" rtl="0" eaLnBrk="1" latinLnBrk="0" hangingPunct="1">
        <a:defRPr sz="1350" kern="1200">
          <a:solidFill>
            <a:schemeClr val="tx1"/>
          </a:solidFill>
          <a:latin typeface="+mn-lt"/>
          <a:ea typeface="+mn-ea"/>
          <a:cs typeface="+mn-cs"/>
        </a:defRPr>
      </a:lvl4pPr>
      <a:lvl5pPr marL="1371543" algn="l" defTabSz="685771" rtl="0" eaLnBrk="1" latinLnBrk="0" hangingPunct="1">
        <a:defRPr sz="1350" kern="1200">
          <a:solidFill>
            <a:schemeClr val="tx1"/>
          </a:solidFill>
          <a:latin typeface="+mn-lt"/>
          <a:ea typeface="+mn-ea"/>
          <a:cs typeface="+mn-cs"/>
        </a:defRPr>
      </a:lvl5pPr>
      <a:lvl6pPr marL="1714428" algn="l" defTabSz="685771" rtl="0" eaLnBrk="1" latinLnBrk="0" hangingPunct="1">
        <a:defRPr sz="1350" kern="1200">
          <a:solidFill>
            <a:schemeClr val="tx1"/>
          </a:solidFill>
          <a:latin typeface="+mn-lt"/>
          <a:ea typeface="+mn-ea"/>
          <a:cs typeface="+mn-cs"/>
        </a:defRPr>
      </a:lvl6pPr>
      <a:lvl7pPr marL="2057314" algn="l" defTabSz="685771" rtl="0" eaLnBrk="1" latinLnBrk="0" hangingPunct="1">
        <a:defRPr sz="1350" kern="1200">
          <a:solidFill>
            <a:schemeClr val="tx1"/>
          </a:solidFill>
          <a:latin typeface="+mn-lt"/>
          <a:ea typeface="+mn-ea"/>
          <a:cs typeface="+mn-cs"/>
        </a:defRPr>
      </a:lvl7pPr>
      <a:lvl8pPr marL="2400200" algn="l" defTabSz="685771" rtl="0" eaLnBrk="1" latinLnBrk="0" hangingPunct="1">
        <a:defRPr sz="1350" kern="1200">
          <a:solidFill>
            <a:schemeClr val="tx1"/>
          </a:solidFill>
          <a:latin typeface="+mn-lt"/>
          <a:ea typeface="+mn-ea"/>
          <a:cs typeface="+mn-cs"/>
        </a:defRPr>
      </a:lvl8pPr>
      <a:lvl9pPr marL="2743085" algn="l" defTabSz="685771"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jpeg"/><Relationship Id="rId12" Type="http://schemas.openxmlformats.org/officeDocument/2006/relationships/image" Target="../media/image32.png"/><Relationship Id="rId2" Type="http://schemas.openxmlformats.org/officeDocument/2006/relationships/image" Target="../media/image22.jpeg"/><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image" Target="../media/image31.jpe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image" Target="../media/image27.jpeg"/><Relationship Id="rId12" Type="http://schemas.openxmlformats.org/officeDocument/2006/relationships/image" Target="../media/image36.png"/><Relationship Id="rId2" Type="http://schemas.openxmlformats.org/officeDocument/2006/relationships/image" Target="../media/image22.jpeg"/><Relationship Id="rId16" Type="http://schemas.openxmlformats.org/officeDocument/2006/relationships/image" Target="../media/image7.png"/><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image" Target="../media/image35.png"/><Relationship Id="rId5" Type="http://schemas.openxmlformats.org/officeDocument/2006/relationships/image" Target="../media/image25.png"/><Relationship Id="rId15" Type="http://schemas.openxmlformats.org/officeDocument/2006/relationships/image" Target="../media/image33.png"/><Relationship Id="rId10" Type="http://schemas.openxmlformats.org/officeDocument/2006/relationships/image" Target="../media/image34.pn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31.jpe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7.png"/><Relationship Id="rId7" Type="http://schemas.openxmlformats.org/officeDocument/2006/relationships/image" Target="../media/image40.png"/><Relationship Id="rId12" Type="http://schemas.openxmlformats.org/officeDocument/2006/relationships/image" Target="../media/image45.tiff"/><Relationship Id="rId2" Type="http://schemas.openxmlformats.org/officeDocument/2006/relationships/notesSlide" Target="../notesSlides/notesSlide4.xml"/><Relationship Id="rId1" Type="http://schemas.openxmlformats.org/officeDocument/2006/relationships/slideLayout" Target="../slideLayouts/slideLayout26.xml"/><Relationship Id="rId6" Type="http://schemas.openxmlformats.org/officeDocument/2006/relationships/image" Target="../media/image39.jpeg"/><Relationship Id="rId11" Type="http://schemas.openxmlformats.org/officeDocument/2006/relationships/image" Target="../media/image44.png"/><Relationship Id="rId5" Type="http://schemas.openxmlformats.org/officeDocument/2006/relationships/image" Target="../media/image38.jpeg"/><Relationship Id="rId10" Type="http://schemas.openxmlformats.org/officeDocument/2006/relationships/image" Target="../media/image43.png"/><Relationship Id="rId4" Type="http://schemas.openxmlformats.org/officeDocument/2006/relationships/image" Target="../media/image37.jpeg"/><Relationship Id="rId9" Type="http://schemas.openxmlformats.org/officeDocument/2006/relationships/image" Target="../media/image42.png"/></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jpeg"/><Relationship Id="rId7"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Layout" Target="../slideLayouts/slideLayout2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Layout" Target="../slideLayouts/slideLayout4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4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4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a:extLst>
              <a:ext uri="{FF2B5EF4-FFF2-40B4-BE49-F238E27FC236}">
                <a16:creationId xmlns:a16="http://schemas.microsoft.com/office/drawing/2014/main" id="{0146B836-D449-4B11-A989-F9B47BF23EB1}"/>
              </a:ext>
            </a:extLst>
          </p:cNvPr>
          <p:cNvSpPr>
            <a:spLocks noGrp="1"/>
          </p:cNvSpPr>
          <p:nvPr>
            <p:ph type="ctrTitle"/>
          </p:nvPr>
        </p:nvSpPr>
        <p:spPr>
          <a:xfrm>
            <a:off x="660514" y="3185710"/>
            <a:ext cx="10625107" cy="646331"/>
          </a:xfrm>
        </p:spPr>
        <p:txBody>
          <a:bodyPr/>
          <a:lstStyle/>
          <a:p>
            <a:pPr algn="ctr"/>
            <a:r>
              <a:rPr lang="en-US" sz="3600" b="1" dirty="0">
                <a:latin typeface="Trebuchet MS" panose="020B0603020202020204" pitchFamily="34" charset="0"/>
              </a:rPr>
              <a:t>National Agrarian Science and Education Centre</a:t>
            </a:r>
            <a:endParaRPr lang="ru-RU" sz="3600" b="1" dirty="0">
              <a:latin typeface="Trebuchet MS" panose="020B0603020202020204" pitchFamily="34" charset="0"/>
            </a:endParaRPr>
          </a:p>
        </p:txBody>
      </p:sp>
      <p:sp>
        <p:nvSpPr>
          <p:cNvPr id="10" name="Подзаголовок 1">
            <a:extLst>
              <a:ext uri="{FF2B5EF4-FFF2-40B4-BE49-F238E27FC236}">
                <a16:creationId xmlns:a16="http://schemas.microsoft.com/office/drawing/2014/main" id="{8BC335AC-6F75-481D-8F3C-ED5909EDCF8D}"/>
              </a:ext>
            </a:extLst>
          </p:cNvPr>
          <p:cNvSpPr>
            <a:spLocks noGrp="1"/>
          </p:cNvSpPr>
          <p:nvPr>
            <p:ph type="subTitle" idx="4294967295"/>
          </p:nvPr>
        </p:nvSpPr>
        <p:spPr>
          <a:xfrm>
            <a:off x="4685560" y="6318544"/>
            <a:ext cx="2566947" cy="314137"/>
          </a:xfrm>
          <a:prstGeom prst="rect">
            <a:avLst/>
          </a:prstGeom>
        </p:spPr>
        <p:txBody>
          <a:bodyPr>
            <a:noAutofit/>
          </a:bodyPr>
          <a:lstStyle/>
          <a:p>
            <a:pPr marL="0" indent="0" algn="ctr">
              <a:buNone/>
            </a:pPr>
            <a:r>
              <a:rPr lang="en-US" sz="1600" b="1" dirty="0">
                <a:solidFill>
                  <a:srgbClr val="2868A4"/>
                </a:solidFill>
                <a:latin typeface="Trebuchet MS" panose="020B0603020202020204" pitchFamily="34" charset="0"/>
              </a:rPr>
              <a:t>October</a:t>
            </a:r>
            <a:r>
              <a:rPr lang="ru-RU" sz="1600" b="1" dirty="0">
                <a:solidFill>
                  <a:srgbClr val="2868A4"/>
                </a:solidFill>
                <a:latin typeface="Trebuchet MS" panose="020B0603020202020204" pitchFamily="34" charset="0"/>
              </a:rPr>
              <a:t> 20</a:t>
            </a:r>
            <a:r>
              <a:rPr lang="en-US" sz="1600" b="1" dirty="0">
                <a:solidFill>
                  <a:srgbClr val="2868A4"/>
                </a:solidFill>
                <a:latin typeface="Trebuchet MS" panose="020B0603020202020204" pitchFamily="34" charset="0"/>
              </a:rPr>
              <a:t>20 </a:t>
            </a:r>
            <a:endParaRPr lang="ru-RU" sz="1600" b="1" dirty="0">
              <a:solidFill>
                <a:srgbClr val="2868A4"/>
              </a:solidFill>
              <a:latin typeface="Trebuchet MS" panose="020B0603020202020204" pitchFamily="34" charset="0"/>
            </a:endParaRPr>
          </a:p>
        </p:txBody>
      </p:sp>
      <p:pic>
        <p:nvPicPr>
          <p:cNvPr id="11" name="Рисунок 10"/>
          <p:cNvPicPr>
            <a:picLocks noChangeAspect="1"/>
          </p:cNvPicPr>
          <p:nvPr/>
        </p:nvPicPr>
        <p:blipFill>
          <a:blip r:embed="rId2" cstate="print"/>
          <a:stretch>
            <a:fillRect/>
          </a:stretch>
        </p:blipFill>
        <p:spPr>
          <a:xfrm>
            <a:off x="457581" y="480413"/>
            <a:ext cx="1834099" cy="868788"/>
          </a:xfrm>
          <a:prstGeom prst="rect">
            <a:avLst/>
          </a:prstGeom>
        </p:spPr>
      </p:pic>
      <p:sp>
        <p:nvSpPr>
          <p:cNvPr id="2" name="TextBox 1">
            <a:extLst>
              <a:ext uri="{FF2B5EF4-FFF2-40B4-BE49-F238E27FC236}">
                <a16:creationId xmlns:a16="http://schemas.microsoft.com/office/drawing/2014/main" id="{8FE0FC09-E0CE-47D7-9951-5322C1795643}"/>
              </a:ext>
            </a:extLst>
          </p:cNvPr>
          <p:cNvSpPr txBox="1"/>
          <p:nvPr/>
        </p:nvSpPr>
        <p:spPr>
          <a:xfrm>
            <a:off x="3260034" y="4134678"/>
            <a:ext cx="7533861" cy="923330"/>
          </a:xfrm>
          <a:prstGeom prst="rect">
            <a:avLst/>
          </a:prstGeom>
          <a:noFill/>
        </p:spPr>
        <p:txBody>
          <a:bodyPr wrap="square" rtlCol="0">
            <a:spAutoFit/>
          </a:bodyPr>
          <a:lstStyle/>
          <a:p>
            <a:pPr algn="r"/>
            <a:r>
              <a:rPr lang="en-US" dirty="0">
                <a:solidFill>
                  <a:schemeClr val="tx2"/>
                </a:solidFill>
                <a:latin typeface="Arial" panose="020B0604020202020204" pitchFamily="34" charset="0"/>
                <a:cs typeface="Arial" panose="020B0604020202020204" pitchFamily="34" charset="0"/>
              </a:rPr>
              <a:t>Dana </a:t>
            </a:r>
            <a:r>
              <a:rPr lang="en-US" dirty="0" err="1">
                <a:solidFill>
                  <a:schemeClr val="tx2"/>
                </a:solidFill>
                <a:latin typeface="Arial" panose="020B0604020202020204" pitchFamily="34" charset="0"/>
                <a:cs typeface="Arial" panose="020B0604020202020204" pitchFamily="34" charset="0"/>
              </a:rPr>
              <a:t>Borumbayeva</a:t>
            </a:r>
            <a:r>
              <a:rPr lang="en-US" dirty="0">
                <a:solidFill>
                  <a:schemeClr val="tx2"/>
                </a:solidFill>
                <a:latin typeface="Arial" panose="020B0604020202020204" pitchFamily="34" charset="0"/>
                <a:cs typeface="Arial" panose="020B0604020202020204" pitchFamily="34" charset="0"/>
              </a:rPr>
              <a:t>, Ph.D. </a:t>
            </a:r>
          </a:p>
          <a:p>
            <a:pPr algn="r"/>
            <a:r>
              <a:rPr lang="en-US" dirty="0">
                <a:solidFill>
                  <a:schemeClr val="tx2"/>
                </a:solidFill>
                <a:latin typeface="Arial" panose="020B0604020202020204" pitchFamily="34" charset="0"/>
                <a:cs typeface="Arial" panose="020B0604020202020204" pitchFamily="34" charset="0"/>
              </a:rPr>
              <a:t>Department of International Cooperation and Investments </a:t>
            </a:r>
          </a:p>
          <a:p>
            <a:pPr algn="r"/>
            <a:r>
              <a:rPr lang="en-US" dirty="0">
                <a:solidFill>
                  <a:schemeClr val="tx2"/>
                </a:solidFill>
                <a:latin typeface="Arial" panose="020B0604020202020204" pitchFamily="34" charset="0"/>
                <a:cs typeface="Arial" panose="020B0604020202020204" pitchFamily="34" charset="0"/>
              </a:rPr>
              <a:t>d.borumbayeva@nasec.kz</a:t>
            </a:r>
          </a:p>
        </p:txBody>
      </p:sp>
    </p:spTree>
    <p:extLst>
      <p:ext uri="{BB962C8B-B14F-4D97-AF65-F5344CB8AC3E}">
        <p14:creationId xmlns:p14="http://schemas.microsoft.com/office/powerpoint/2010/main" val="41910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a:solidFill>
                  <a:srgbClr val="2868A4"/>
                </a:solidFill>
              </a:rPr>
              <a:t>Overview of Extension Centers</a:t>
            </a:r>
            <a:endParaRPr lang="ru-RU" b="1" dirty="0">
              <a:solidFill>
                <a:srgbClr val="2868A4"/>
              </a:solidFill>
            </a:endParaRPr>
          </a:p>
        </p:txBody>
      </p:sp>
      <p:grpSp>
        <p:nvGrpSpPr>
          <p:cNvPr id="152" name="Group 10">
            <a:extLst>
              <a:ext uri="{FF2B5EF4-FFF2-40B4-BE49-F238E27FC236}">
                <a16:creationId xmlns:a16="http://schemas.microsoft.com/office/drawing/2014/main" id="{EF00528D-C728-4501-A955-A5137A300369}"/>
              </a:ext>
            </a:extLst>
          </p:cNvPr>
          <p:cNvGrpSpPr>
            <a:grpSpLocks/>
          </p:cNvGrpSpPr>
          <p:nvPr/>
        </p:nvGrpSpPr>
        <p:grpSpPr>
          <a:xfrm>
            <a:off x="18800" y="917261"/>
            <a:ext cx="9145995" cy="4947171"/>
            <a:chOff x="2105024" y="1910329"/>
            <a:chExt cx="7981952" cy="4496256"/>
          </a:xfrm>
        </p:grpSpPr>
        <p:sp>
          <p:nvSpPr>
            <p:cNvPr id="153" name="Freeform 11">
              <a:extLst>
                <a:ext uri="{FF2B5EF4-FFF2-40B4-BE49-F238E27FC236}">
                  <a16:creationId xmlns:a16="http://schemas.microsoft.com/office/drawing/2014/main" id="{02951080-54F1-4410-B8A0-4186D0649D6A}"/>
                </a:ext>
              </a:extLst>
            </p:cNvPr>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4" name="Freeform 12">
              <a:extLst>
                <a:ext uri="{FF2B5EF4-FFF2-40B4-BE49-F238E27FC236}">
                  <a16:creationId xmlns:a16="http://schemas.microsoft.com/office/drawing/2014/main" id="{FA7933AF-1C9E-42EE-8C73-0772C2C0C568}"/>
                </a:ext>
              </a:extLst>
            </p:cNvPr>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5" name="Freeform 13">
              <a:extLst>
                <a:ext uri="{FF2B5EF4-FFF2-40B4-BE49-F238E27FC236}">
                  <a16:creationId xmlns:a16="http://schemas.microsoft.com/office/drawing/2014/main" id="{E8C05393-4F79-420D-9905-76516C875254}"/>
                </a:ext>
              </a:extLst>
            </p:cNvPr>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6" name="Freeform 14">
              <a:extLst>
                <a:ext uri="{FF2B5EF4-FFF2-40B4-BE49-F238E27FC236}">
                  <a16:creationId xmlns:a16="http://schemas.microsoft.com/office/drawing/2014/main" id="{EDF1475D-9F8C-4BDC-BE51-788CB0F4351A}"/>
                </a:ext>
              </a:extLst>
            </p:cNvPr>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7" name="Freeform 15">
              <a:extLst>
                <a:ext uri="{FF2B5EF4-FFF2-40B4-BE49-F238E27FC236}">
                  <a16:creationId xmlns:a16="http://schemas.microsoft.com/office/drawing/2014/main" id="{C83DBD4E-1EFC-46EB-B548-BB6CE5CFEBC4}"/>
                </a:ext>
              </a:extLst>
            </p:cNvPr>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8" name="Freeform 16">
              <a:extLst>
                <a:ext uri="{FF2B5EF4-FFF2-40B4-BE49-F238E27FC236}">
                  <a16:creationId xmlns:a16="http://schemas.microsoft.com/office/drawing/2014/main" id="{FC94C129-3A43-4FC7-81D0-BAC23D7B9CA3}"/>
                </a:ext>
              </a:extLst>
            </p:cNvPr>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9" name="Freeform 17">
              <a:extLst>
                <a:ext uri="{FF2B5EF4-FFF2-40B4-BE49-F238E27FC236}">
                  <a16:creationId xmlns:a16="http://schemas.microsoft.com/office/drawing/2014/main" id="{2B2DC0EF-C8F6-44D3-89E7-AB76F2A3A0A6}"/>
                </a:ext>
              </a:extLst>
            </p:cNvPr>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0" name="Freeform 18">
              <a:extLst>
                <a:ext uri="{FF2B5EF4-FFF2-40B4-BE49-F238E27FC236}">
                  <a16:creationId xmlns:a16="http://schemas.microsoft.com/office/drawing/2014/main" id="{AC4EDF06-BA93-4A0B-9238-0627BCECC686}"/>
                </a:ext>
              </a:extLst>
            </p:cNvPr>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1" name="Freeform 19">
              <a:extLst>
                <a:ext uri="{FF2B5EF4-FFF2-40B4-BE49-F238E27FC236}">
                  <a16:creationId xmlns:a16="http://schemas.microsoft.com/office/drawing/2014/main" id="{F451D444-1705-40C5-8E2B-A533E1006458}"/>
                </a:ext>
              </a:extLst>
            </p:cNvPr>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2" name="Freeform 20">
              <a:extLst>
                <a:ext uri="{FF2B5EF4-FFF2-40B4-BE49-F238E27FC236}">
                  <a16:creationId xmlns:a16="http://schemas.microsoft.com/office/drawing/2014/main" id="{F1737E5D-0A85-4294-B04D-507D62A731EF}"/>
                </a:ext>
              </a:extLst>
            </p:cNvPr>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3" name="Freeform 21">
              <a:extLst>
                <a:ext uri="{FF2B5EF4-FFF2-40B4-BE49-F238E27FC236}">
                  <a16:creationId xmlns:a16="http://schemas.microsoft.com/office/drawing/2014/main" id="{685514C4-1357-4275-9E32-F0126810A6EE}"/>
                </a:ext>
              </a:extLst>
            </p:cNvPr>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4" name="Freeform 22">
              <a:extLst>
                <a:ext uri="{FF2B5EF4-FFF2-40B4-BE49-F238E27FC236}">
                  <a16:creationId xmlns:a16="http://schemas.microsoft.com/office/drawing/2014/main" id="{CEEA0E85-4234-4C68-AD66-F86EB669766D}"/>
                </a:ext>
              </a:extLst>
            </p:cNvPr>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5" name="Freeform 23">
              <a:extLst>
                <a:ext uri="{FF2B5EF4-FFF2-40B4-BE49-F238E27FC236}">
                  <a16:creationId xmlns:a16="http://schemas.microsoft.com/office/drawing/2014/main" id="{7E31539D-E727-41EB-8026-716882760862}"/>
                </a:ext>
              </a:extLst>
            </p:cNvPr>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6" name="Freeform 24">
              <a:extLst>
                <a:ext uri="{FF2B5EF4-FFF2-40B4-BE49-F238E27FC236}">
                  <a16:creationId xmlns:a16="http://schemas.microsoft.com/office/drawing/2014/main" id="{8FDB2E5B-9B34-4268-A8D8-8FC5E23AFC6E}"/>
                </a:ext>
              </a:extLst>
            </p:cNvPr>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grpSp>
      <p:pic>
        <p:nvPicPr>
          <p:cNvPr id="169" name="Рисунок 168">
            <a:extLst>
              <a:ext uri="{FF2B5EF4-FFF2-40B4-BE49-F238E27FC236}">
                <a16:creationId xmlns:a16="http://schemas.microsoft.com/office/drawing/2014/main" id="{46DD2F19-0583-4C7D-8447-3024C5800A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858" y="5162986"/>
            <a:ext cx="215009" cy="215009"/>
          </a:xfrm>
          <a:prstGeom prst="rect">
            <a:avLst/>
          </a:prstGeom>
        </p:spPr>
      </p:pic>
      <p:pic>
        <p:nvPicPr>
          <p:cNvPr id="170" name="Рисунок 169">
            <a:extLst>
              <a:ext uri="{FF2B5EF4-FFF2-40B4-BE49-F238E27FC236}">
                <a16:creationId xmlns:a16="http://schemas.microsoft.com/office/drawing/2014/main" id="{12AE171B-8097-4736-A7BA-EEFB3B0E9D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19002" y="5127277"/>
            <a:ext cx="215009" cy="215009"/>
          </a:xfrm>
          <a:prstGeom prst="rect">
            <a:avLst/>
          </a:prstGeom>
        </p:spPr>
      </p:pic>
      <p:pic>
        <p:nvPicPr>
          <p:cNvPr id="171" name="Рисунок 170">
            <a:extLst>
              <a:ext uri="{FF2B5EF4-FFF2-40B4-BE49-F238E27FC236}">
                <a16:creationId xmlns:a16="http://schemas.microsoft.com/office/drawing/2014/main" id="{49B9BFFF-2629-40EA-8A6B-1577548C22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3441584" y="4137524"/>
            <a:ext cx="271759" cy="272095"/>
          </a:xfrm>
          <a:prstGeom prst="rect">
            <a:avLst/>
          </a:prstGeom>
        </p:spPr>
      </p:pic>
      <p:pic>
        <p:nvPicPr>
          <p:cNvPr id="172" name="Рисунок 171">
            <a:extLst>
              <a:ext uri="{FF2B5EF4-FFF2-40B4-BE49-F238E27FC236}">
                <a16:creationId xmlns:a16="http://schemas.microsoft.com/office/drawing/2014/main" id="{D701FF58-55E2-474B-B652-425D6328AA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3774749" y="4332892"/>
            <a:ext cx="271759" cy="272095"/>
          </a:xfrm>
          <a:prstGeom prst="rect">
            <a:avLst/>
          </a:prstGeom>
        </p:spPr>
      </p:pic>
      <p:pic>
        <p:nvPicPr>
          <p:cNvPr id="173" name="Рисунок 172">
            <a:extLst>
              <a:ext uri="{FF2B5EF4-FFF2-40B4-BE49-F238E27FC236}">
                <a16:creationId xmlns:a16="http://schemas.microsoft.com/office/drawing/2014/main" id="{90191833-5B5C-4EE5-B0D2-DFA84E564E8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3311" t="25037" r="19830" b="18941"/>
          <a:stretch/>
        </p:blipFill>
        <p:spPr>
          <a:xfrm>
            <a:off x="4954930" y="4917146"/>
            <a:ext cx="221795" cy="218528"/>
          </a:xfrm>
          <a:prstGeom prst="rect">
            <a:avLst/>
          </a:prstGeom>
        </p:spPr>
      </p:pic>
      <p:pic>
        <p:nvPicPr>
          <p:cNvPr id="17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16963" y="6292182"/>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175" name="TextBox 174">
            <a:extLst>
              <a:ext uri="{FF2B5EF4-FFF2-40B4-BE49-F238E27FC236}">
                <a16:creationId xmlns:a16="http://schemas.microsoft.com/office/drawing/2014/main" id="{5B48289E-8167-4CCF-B694-1BBE37E1EB45}"/>
              </a:ext>
            </a:extLst>
          </p:cNvPr>
          <p:cNvSpPr txBox="1"/>
          <p:nvPr/>
        </p:nvSpPr>
        <p:spPr>
          <a:xfrm>
            <a:off x="7814278" y="6409816"/>
            <a:ext cx="1913553" cy="307706"/>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 Extension Centers</a:t>
            </a:r>
            <a:endParaRPr lang="ru-RU" sz="1400" b="1" dirty="0">
              <a:solidFill>
                <a:schemeClr val="accent1">
                  <a:lumMod val="50000"/>
                </a:schemeClr>
              </a:solidFill>
              <a:latin typeface="Arial Narrow" panose="020B0606020202030204" pitchFamily="34" charset="0"/>
            </a:endParaRPr>
          </a:p>
        </p:txBody>
      </p:sp>
      <p:pic>
        <p:nvPicPr>
          <p:cNvPr id="17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9189" y="1281275"/>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14895" y="434054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0026" y="417066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2104" y="472484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15187" y="4463861"/>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1"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21901" y="4057559"/>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36498" y="271727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3591" y="1522369"/>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4" name="Рисунок 183">
            <a:extLst>
              <a:ext uri="{FF2B5EF4-FFF2-40B4-BE49-F238E27FC236}">
                <a16:creationId xmlns:a16="http://schemas.microsoft.com/office/drawing/2014/main" id="{F91BD169-1516-4913-903A-997FFCFF70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0472" y="5669017"/>
            <a:ext cx="286980" cy="188638"/>
          </a:xfrm>
          <a:prstGeom prst="rect">
            <a:avLst/>
          </a:prstGeom>
          <a:effectLst>
            <a:innerShdw blurRad="63500" dist="50800" dir="2700000">
              <a:prstClr val="black">
                <a:alpha val="50000"/>
              </a:prstClr>
            </a:innerShdw>
          </a:effectLst>
        </p:spPr>
      </p:pic>
      <p:pic>
        <p:nvPicPr>
          <p:cNvPr id="185" name="Рисунок 184">
            <a:extLst>
              <a:ext uri="{FF2B5EF4-FFF2-40B4-BE49-F238E27FC236}">
                <a16:creationId xmlns:a16="http://schemas.microsoft.com/office/drawing/2014/main" id="{D701FF58-55E2-474B-B652-425D6328AA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2681031" y="5645271"/>
            <a:ext cx="271759" cy="272095"/>
          </a:xfrm>
          <a:prstGeom prst="rect">
            <a:avLst/>
          </a:prstGeom>
        </p:spPr>
      </p:pic>
      <p:pic>
        <p:nvPicPr>
          <p:cNvPr id="186" name="Рисунок 185">
            <a:extLst>
              <a:ext uri="{FF2B5EF4-FFF2-40B4-BE49-F238E27FC236}">
                <a16:creationId xmlns:a16="http://schemas.microsoft.com/office/drawing/2014/main" id="{1784A4BB-B55C-4A92-9C91-4A304C9CDF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903" t="8085" r="37258" b="32595"/>
          <a:stretch/>
        </p:blipFill>
        <p:spPr>
          <a:xfrm>
            <a:off x="307183" y="6188915"/>
            <a:ext cx="329349" cy="211885"/>
          </a:xfrm>
          <a:prstGeom prst="rect">
            <a:avLst/>
          </a:prstGeom>
        </p:spPr>
      </p:pic>
      <p:pic>
        <p:nvPicPr>
          <p:cNvPr id="18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8627" y="2081086"/>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190" name="TextBox 189">
            <a:extLst>
              <a:ext uri="{FF2B5EF4-FFF2-40B4-BE49-F238E27FC236}">
                <a16:creationId xmlns:a16="http://schemas.microsoft.com/office/drawing/2014/main" id="{5B48289E-8167-4CCF-B694-1BBE37E1EB45}"/>
              </a:ext>
            </a:extLst>
          </p:cNvPr>
          <p:cNvSpPr txBox="1"/>
          <p:nvPr/>
        </p:nvSpPr>
        <p:spPr>
          <a:xfrm>
            <a:off x="722101" y="5595040"/>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cattle breeding </a:t>
            </a:r>
            <a:endParaRPr lang="ru-RU" sz="1200" b="1" dirty="0">
              <a:solidFill>
                <a:schemeClr val="accent1">
                  <a:lumMod val="50000"/>
                </a:schemeClr>
              </a:solidFill>
              <a:latin typeface="Arial Narrow" panose="020B0606020202030204" pitchFamily="34" charset="0"/>
            </a:endParaRPr>
          </a:p>
        </p:txBody>
      </p:sp>
      <p:sp>
        <p:nvSpPr>
          <p:cNvPr id="191" name="TextBox 190">
            <a:extLst>
              <a:ext uri="{FF2B5EF4-FFF2-40B4-BE49-F238E27FC236}">
                <a16:creationId xmlns:a16="http://schemas.microsoft.com/office/drawing/2014/main" id="{5B48289E-8167-4CCF-B694-1BBE37E1EB45}"/>
              </a:ext>
            </a:extLst>
          </p:cNvPr>
          <p:cNvSpPr txBox="1"/>
          <p:nvPr/>
        </p:nvSpPr>
        <p:spPr>
          <a:xfrm>
            <a:off x="2951437" y="5597753"/>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rice growing </a:t>
            </a:r>
            <a:endParaRPr lang="ru-RU" sz="1200" b="1" dirty="0">
              <a:solidFill>
                <a:schemeClr val="accent1">
                  <a:lumMod val="50000"/>
                </a:schemeClr>
              </a:solidFill>
              <a:latin typeface="Arial Narrow" panose="020B0606020202030204" pitchFamily="34" charset="0"/>
            </a:endParaRPr>
          </a:p>
        </p:txBody>
      </p:sp>
      <p:sp>
        <p:nvSpPr>
          <p:cNvPr id="192" name="TextBox 191">
            <a:extLst>
              <a:ext uri="{FF2B5EF4-FFF2-40B4-BE49-F238E27FC236}">
                <a16:creationId xmlns:a16="http://schemas.microsoft.com/office/drawing/2014/main" id="{5B48289E-8167-4CCF-B694-1BBE37E1EB45}"/>
              </a:ext>
            </a:extLst>
          </p:cNvPr>
          <p:cNvSpPr txBox="1"/>
          <p:nvPr/>
        </p:nvSpPr>
        <p:spPr>
          <a:xfrm>
            <a:off x="721055" y="6149812"/>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sheep breeding </a:t>
            </a:r>
            <a:endParaRPr lang="ru-RU" sz="1200" b="1" dirty="0">
              <a:solidFill>
                <a:schemeClr val="accent1">
                  <a:lumMod val="50000"/>
                </a:schemeClr>
              </a:solidFill>
              <a:latin typeface="Arial Narrow" panose="020B0606020202030204" pitchFamily="34" charset="0"/>
            </a:endParaRPr>
          </a:p>
        </p:txBody>
      </p:sp>
      <p:pic>
        <p:nvPicPr>
          <p:cNvPr id="193" name="Рисунок 192">
            <a:extLst>
              <a:ext uri="{FF2B5EF4-FFF2-40B4-BE49-F238E27FC236}">
                <a16:creationId xmlns:a16="http://schemas.microsoft.com/office/drawing/2014/main" id="{A2A4E3A7-519A-49BA-B6B1-497D487B19D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04064" y="6437541"/>
            <a:ext cx="242096" cy="252000"/>
          </a:xfrm>
          <a:prstGeom prst="rect">
            <a:avLst/>
          </a:prstGeom>
        </p:spPr>
      </p:pic>
      <p:sp>
        <p:nvSpPr>
          <p:cNvPr id="194" name="TextBox 193">
            <a:extLst>
              <a:ext uri="{FF2B5EF4-FFF2-40B4-BE49-F238E27FC236}">
                <a16:creationId xmlns:a16="http://schemas.microsoft.com/office/drawing/2014/main" id="{5B48289E-8167-4CCF-B694-1BBE37E1EB45}"/>
              </a:ext>
            </a:extLst>
          </p:cNvPr>
          <p:cNvSpPr txBox="1"/>
          <p:nvPr/>
        </p:nvSpPr>
        <p:spPr>
          <a:xfrm>
            <a:off x="5656411" y="6332709"/>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Extension centers in </a:t>
            </a:r>
            <a:r>
              <a:rPr lang="en-US" sz="1200" b="1" dirty="0" err="1">
                <a:solidFill>
                  <a:schemeClr val="accent1">
                    <a:lumMod val="50000"/>
                  </a:schemeClr>
                </a:solidFill>
                <a:latin typeface="Arial Narrow" panose="020B0606020202030204" pitchFamily="34" charset="0"/>
              </a:rPr>
              <a:t>pomiculture</a:t>
            </a:r>
            <a:r>
              <a:rPr lang="en-US" sz="1200" b="1" dirty="0">
                <a:solidFill>
                  <a:schemeClr val="accent1">
                    <a:lumMod val="50000"/>
                  </a:schemeClr>
                </a:solidFill>
                <a:latin typeface="Arial Narrow" panose="020B0606020202030204" pitchFamily="34" charset="0"/>
              </a:rPr>
              <a:t> </a:t>
            </a:r>
            <a:endParaRPr lang="ru-RU" sz="1200" b="1" dirty="0">
              <a:solidFill>
                <a:schemeClr val="accent1">
                  <a:lumMod val="50000"/>
                </a:schemeClr>
              </a:solidFill>
              <a:latin typeface="Arial Narrow" panose="020B0606020202030204" pitchFamily="34" charset="0"/>
            </a:endParaRPr>
          </a:p>
        </p:txBody>
      </p:sp>
      <p:pic>
        <p:nvPicPr>
          <p:cNvPr id="195" name="Рисунок 194">
            <a:extLst>
              <a:ext uri="{FF2B5EF4-FFF2-40B4-BE49-F238E27FC236}">
                <a16:creationId xmlns:a16="http://schemas.microsoft.com/office/drawing/2014/main" id="{493F27E1-37E0-4ECF-8747-501F1F3E9D0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8478" r="24265" b="20338"/>
          <a:stretch/>
        </p:blipFill>
        <p:spPr>
          <a:xfrm>
            <a:off x="2700873" y="6238820"/>
            <a:ext cx="209580" cy="213924"/>
          </a:xfrm>
          <a:prstGeom prst="rect">
            <a:avLst/>
          </a:prstGeom>
        </p:spPr>
      </p:pic>
      <p:sp>
        <p:nvSpPr>
          <p:cNvPr id="196" name="TextBox 195">
            <a:extLst>
              <a:ext uri="{FF2B5EF4-FFF2-40B4-BE49-F238E27FC236}">
                <a16:creationId xmlns:a16="http://schemas.microsoft.com/office/drawing/2014/main" id="{5B48289E-8167-4CCF-B694-1BBE37E1EB45}"/>
              </a:ext>
            </a:extLst>
          </p:cNvPr>
          <p:cNvSpPr txBox="1"/>
          <p:nvPr/>
        </p:nvSpPr>
        <p:spPr>
          <a:xfrm>
            <a:off x="2951652" y="6164671"/>
            <a:ext cx="1841562"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apiculture (beekeeping)</a:t>
            </a:r>
            <a:endParaRPr lang="ru-RU" sz="1200" b="1" dirty="0">
              <a:solidFill>
                <a:schemeClr val="accent1">
                  <a:lumMod val="50000"/>
                </a:schemeClr>
              </a:solidFill>
              <a:latin typeface="Arial Narrow" panose="020B0606020202030204" pitchFamily="34" charset="0"/>
            </a:endParaRPr>
          </a:p>
        </p:txBody>
      </p:sp>
      <p:sp>
        <p:nvSpPr>
          <p:cNvPr id="197" name="TextBox 196">
            <a:extLst>
              <a:ext uri="{FF2B5EF4-FFF2-40B4-BE49-F238E27FC236}">
                <a16:creationId xmlns:a16="http://schemas.microsoft.com/office/drawing/2014/main" id="{5B48289E-8167-4CCF-B694-1BBE37E1EB45}"/>
              </a:ext>
            </a:extLst>
          </p:cNvPr>
          <p:cNvSpPr txBox="1"/>
          <p:nvPr/>
        </p:nvSpPr>
        <p:spPr>
          <a:xfrm>
            <a:off x="641420" y="5582368"/>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8" name="TextBox 197">
            <a:extLst>
              <a:ext uri="{FF2B5EF4-FFF2-40B4-BE49-F238E27FC236}">
                <a16:creationId xmlns:a16="http://schemas.microsoft.com/office/drawing/2014/main" id="{5B48289E-8167-4CCF-B694-1BBE37E1EB45}"/>
              </a:ext>
            </a:extLst>
          </p:cNvPr>
          <p:cNvSpPr txBox="1"/>
          <p:nvPr/>
        </p:nvSpPr>
        <p:spPr>
          <a:xfrm>
            <a:off x="2855353" y="6152305"/>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9" name="TextBox 198">
            <a:extLst>
              <a:ext uri="{FF2B5EF4-FFF2-40B4-BE49-F238E27FC236}">
                <a16:creationId xmlns:a16="http://schemas.microsoft.com/office/drawing/2014/main" id="{5B48289E-8167-4CCF-B694-1BBE37E1EB45}"/>
              </a:ext>
            </a:extLst>
          </p:cNvPr>
          <p:cNvSpPr txBox="1"/>
          <p:nvPr/>
        </p:nvSpPr>
        <p:spPr>
          <a:xfrm>
            <a:off x="5497227" y="6345782"/>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200" name="TextBox 199">
            <a:extLst>
              <a:ext uri="{FF2B5EF4-FFF2-40B4-BE49-F238E27FC236}">
                <a16:creationId xmlns:a16="http://schemas.microsoft.com/office/drawing/2014/main" id="{5B48289E-8167-4CCF-B694-1BBE37E1EB45}"/>
              </a:ext>
            </a:extLst>
          </p:cNvPr>
          <p:cNvSpPr txBox="1"/>
          <p:nvPr/>
        </p:nvSpPr>
        <p:spPr>
          <a:xfrm>
            <a:off x="585396" y="6121619"/>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201" name="TextBox 200">
            <a:extLst>
              <a:ext uri="{FF2B5EF4-FFF2-40B4-BE49-F238E27FC236}">
                <a16:creationId xmlns:a16="http://schemas.microsoft.com/office/drawing/2014/main" id="{5B48289E-8167-4CCF-B694-1BBE37E1EB45}"/>
              </a:ext>
            </a:extLst>
          </p:cNvPr>
          <p:cNvSpPr txBox="1"/>
          <p:nvPr/>
        </p:nvSpPr>
        <p:spPr>
          <a:xfrm>
            <a:off x="2874333" y="5609660"/>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pic>
        <p:nvPicPr>
          <p:cNvPr id="24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32876" y="1738816"/>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5870" y="3779705"/>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0150" y="2304006"/>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5"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2932" y="1545718"/>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5412" y="244287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61952" y="486882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3204" y="1976252"/>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63" name="Рисунок 262">
            <a:extLst>
              <a:ext uri="{FF2B5EF4-FFF2-40B4-BE49-F238E27FC236}">
                <a16:creationId xmlns:a16="http://schemas.microsoft.com/office/drawing/2014/main" id="{ED348BCE-ED89-4F13-9B3C-A2021D6806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297604" y="2745686"/>
            <a:ext cx="286980" cy="188638"/>
          </a:xfrm>
          <a:prstGeom prst="rect">
            <a:avLst/>
          </a:prstGeom>
          <a:effectLst>
            <a:innerShdw blurRad="63500" dist="50800" dir="2700000">
              <a:prstClr val="black">
                <a:alpha val="50000"/>
              </a:prstClr>
            </a:innerShdw>
          </a:effectLst>
        </p:spPr>
      </p:pic>
      <p:pic>
        <p:nvPicPr>
          <p:cNvPr id="265" name="Рисунок 264">
            <a:extLst>
              <a:ext uri="{FF2B5EF4-FFF2-40B4-BE49-F238E27FC236}">
                <a16:creationId xmlns:a16="http://schemas.microsoft.com/office/drawing/2014/main" id="{493F27E1-37E0-4ECF-8747-501F1F3E9D0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8478" r="24265" b="20338"/>
          <a:stretch/>
        </p:blipFill>
        <p:spPr>
          <a:xfrm>
            <a:off x="8050591" y="2414275"/>
            <a:ext cx="209580" cy="213924"/>
          </a:xfrm>
          <a:prstGeom prst="rect">
            <a:avLst/>
          </a:prstGeom>
        </p:spPr>
      </p:pic>
      <p:pic>
        <p:nvPicPr>
          <p:cNvPr id="266" name="Рисунок 265">
            <a:extLst>
              <a:ext uri="{FF2B5EF4-FFF2-40B4-BE49-F238E27FC236}">
                <a16:creationId xmlns:a16="http://schemas.microsoft.com/office/drawing/2014/main" id="{D1BBDF50-25ED-41C2-9582-BDDFCCB23E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47255" y="1773200"/>
            <a:ext cx="215009" cy="215009"/>
          </a:xfrm>
          <a:prstGeom prst="rect">
            <a:avLst/>
          </a:prstGeom>
        </p:spPr>
      </p:pic>
      <p:pic>
        <p:nvPicPr>
          <p:cNvPr id="267" name="Рисунок 266">
            <a:extLst>
              <a:ext uri="{FF2B5EF4-FFF2-40B4-BE49-F238E27FC236}">
                <a16:creationId xmlns:a16="http://schemas.microsoft.com/office/drawing/2014/main" id="{1A2F675A-E6BF-4708-A4EA-A062D278E5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3069" y="1125278"/>
            <a:ext cx="215009" cy="215009"/>
          </a:xfrm>
          <a:prstGeom prst="rect">
            <a:avLst/>
          </a:prstGeom>
        </p:spPr>
      </p:pic>
      <p:pic>
        <p:nvPicPr>
          <p:cNvPr id="268" name="Рисунок 267">
            <a:extLst>
              <a:ext uri="{FF2B5EF4-FFF2-40B4-BE49-F238E27FC236}">
                <a16:creationId xmlns:a16="http://schemas.microsoft.com/office/drawing/2014/main" id="{3B27752F-3992-4DA7-A2AE-A74C4FFE13C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4915187" y="2132547"/>
            <a:ext cx="258011" cy="169597"/>
          </a:xfrm>
          <a:prstGeom prst="rect">
            <a:avLst/>
          </a:prstGeom>
          <a:effectLst>
            <a:innerShdw blurRad="63500" dist="50800" dir="2700000">
              <a:prstClr val="black">
                <a:alpha val="50000"/>
              </a:prstClr>
            </a:innerShdw>
          </a:effectLst>
        </p:spPr>
      </p:pic>
      <p:pic>
        <p:nvPicPr>
          <p:cNvPr id="269" name="Рисунок 268">
            <a:extLst>
              <a:ext uri="{FF2B5EF4-FFF2-40B4-BE49-F238E27FC236}">
                <a16:creationId xmlns:a16="http://schemas.microsoft.com/office/drawing/2014/main" id="{7593B393-9B2C-4AC7-A874-1B6052BB78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1173" y="2245598"/>
            <a:ext cx="215009" cy="215009"/>
          </a:xfrm>
          <a:prstGeom prst="rect">
            <a:avLst/>
          </a:prstGeom>
        </p:spPr>
      </p:pic>
      <p:pic>
        <p:nvPicPr>
          <p:cNvPr id="270" name="Рисунок 269">
            <a:extLst>
              <a:ext uri="{FF2B5EF4-FFF2-40B4-BE49-F238E27FC236}">
                <a16:creationId xmlns:a16="http://schemas.microsoft.com/office/drawing/2014/main" id="{C9343B22-09CD-418D-879F-848071BC73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0501" y="2001115"/>
            <a:ext cx="215009" cy="215009"/>
          </a:xfrm>
          <a:prstGeom prst="rect">
            <a:avLst/>
          </a:prstGeom>
        </p:spPr>
      </p:pic>
      <p:pic>
        <p:nvPicPr>
          <p:cNvPr id="271" name="Рисунок 270">
            <a:extLst>
              <a:ext uri="{FF2B5EF4-FFF2-40B4-BE49-F238E27FC236}">
                <a16:creationId xmlns:a16="http://schemas.microsoft.com/office/drawing/2014/main" id="{B0105435-80D6-4ABE-A14C-BC46FD5287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0991" y="2998017"/>
            <a:ext cx="215009" cy="215009"/>
          </a:xfrm>
          <a:prstGeom prst="rect">
            <a:avLst/>
          </a:prstGeom>
        </p:spPr>
      </p:pic>
      <p:pic>
        <p:nvPicPr>
          <p:cNvPr id="273" name="Рисунок 272">
            <a:extLst>
              <a:ext uri="{FF2B5EF4-FFF2-40B4-BE49-F238E27FC236}">
                <a16:creationId xmlns:a16="http://schemas.microsoft.com/office/drawing/2014/main" id="{A2A4E3A7-519A-49BA-B6B1-497D487B19D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93263" y="4271543"/>
            <a:ext cx="196508" cy="204547"/>
          </a:xfrm>
          <a:prstGeom prst="rect">
            <a:avLst/>
          </a:prstGeom>
        </p:spPr>
      </p:pic>
      <p:pic>
        <p:nvPicPr>
          <p:cNvPr id="274" name="Рисунок 273">
            <a:extLst>
              <a:ext uri="{FF2B5EF4-FFF2-40B4-BE49-F238E27FC236}">
                <a16:creationId xmlns:a16="http://schemas.microsoft.com/office/drawing/2014/main" id="{37F54DD7-FC1C-4557-93CC-C5ADE9EFCB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02541" y="4524380"/>
            <a:ext cx="215009" cy="215009"/>
          </a:xfrm>
          <a:prstGeom prst="rect">
            <a:avLst/>
          </a:prstGeom>
        </p:spPr>
      </p:pic>
      <p:pic>
        <p:nvPicPr>
          <p:cNvPr id="275" name="Рисунок 274">
            <a:extLst>
              <a:ext uri="{FF2B5EF4-FFF2-40B4-BE49-F238E27FC236}">
                <a16:creationId xmlns:a16="http://schemas.microsoft.com/office/drawing/2014/main" id="{1784A4BB-B55C-4A92-9C91-4A304C9CDF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903" t="8085" r="37258" b="32595"/>
          <a:stretch/>
        </p:blipFill>
        <p:spPr>
          <a:xfrm>
            <a:off x="6951417" y="4234601"/>
            <a:ext cx="329349" cy="211885"/>
          </a:xfrm>
          <a:prstGeom prst="rect">
            <a:avLst/>
          </a:prstGeom>
        </p:spPr>
      </p:pic>
      <p:pic>
        <p:nvPicPr>
          <p:cNvPr id="27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10324" y="3939671"/>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77" name="Рисунок 276">
            <a:extLst>
              <a:ext uri="{FF2B5EF4-FFF2-40B4-BE49-F238E27FC236}">
                <a16:creationId xmlns:a16="http://schemas.microsoft.com/office/drawing/2014/main" id="{CA63B4F6-B748-43B7-84B0-A54B9B22AF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5538" y="4487614"/>
            <a:ext cx="215009" cy="215009"/>
          </a:xfrm>
          <a:prstGeom prst="rect">
            <a:avLst/>
          </a:prstGeom>
        </p:spPr>
      </p:pic>
      <p:pic>
        <p:nvPicPr>
          <p:cNvPr id="278" name="Рисунок 277">
            <a:extLst>
              <a:ext uri="{FF2B5EF4-FFF2-40B4-BE49-F238E27FC236}">
                <a16:creationId xmlns:a16="http://schemas.microsoft.com/office/drawing/2014/main" id="{7EEE0C38-F1F0-41B8-8CAF-E78C8928E9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49980" y="4531954"/>
            <a:ext cx="196508" cy="204547"/>
          </a:xfrm>
          <a:prstGeom prst="rect">
            <a:avLst/>
          </a:prstGeom>
        </p:spPr>
      </p:pic>
      <p:pic>
        <p:nvPicPr>
          <p:cNvPr id="2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4961" y="3885626"/>
            <a:ext cx="453596" cy="453596"/>
          </a:xfrm>
          <a:prstGeom prst="rect">
            <a:avLst/>
          </a:prstGeom>
          <a:noFill/>
          <a:extLst>
            <a:ext uri="{909E8E84-426E-40DD-AFC4-6F175D3DCCD1}">
              <a14:hiddenFill xmlns:a14="http://schemas.microsoft.com/office/drawing/2010/main">
                <a:solidFill>
                  <a:srgbClr val="FFFFFF"/>
                </a:solidFill>
              </a14:hiddenFill>
            </a:ext>
          </a:extLst>
        </p:spPr>
      </p:pic>
      <p:pic>
        <p:nvPicPr>
          <p:cNvPr id="284" name="Рисунок 283">
            <a:extLst>
              <a:ext uri="{FF2B5EF4-FFF2-40B4-BE49-F238E27FC236}">
                <a16:creationId xmlns:a16="http://schemas.microsoft.com/office/drawing/2014/main" id="{D18E471B-9EA2-41EA-AC44-F28439BF778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504313" y="1871243"/>
            <a:ext cx="215009" cy="210019"/>
          </a:xfrm>
          <a:prstGeom prst="rect">
            <a:avLst/>
          </a:prstGeom>
        </p:spPr>
      </p:pic>
      <p:pic>
        <p:nvPicPr>
          <p:cNvPr id="285" name="Рисунок 284">
            <a:extLst>
              <a:ext uri="{FF2B5EF4-FFF2-40B4-BE49-F238E27FC236}">
                <a16:creationId xmlns:a16="http://schemas.microsoft.com/office/drawing/2014/main" id="{FFC941FF-C5BE-490B-BF13-9B576B9264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0472" y="1702173"/>
            <a:ext cx="215009" cy="215009"/>
          </a:xfrm>
          <a:prstGeom prst="rect">
            <a:avLst/>
          </a:prstGeom>
        </p:spPr>
      </p:pic>
      <p:pic>
        <p:nvPicPr>
          <p:cNvPr id="286" name="Рисунок 285">
            <a:extLst>
              <a:ext uri="{FF2B5EF4-FFF2-40B4-BE49-F238E27FC236}">
                <a16:creationId xmlns:a16="http://schemas.microsoft.com/office/drawing/2014/main" id="{9CAC0F64-CE31-4DAC-BE2B-DF82ABB66D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341" y="1217358"/>
            <a:ext cx="215009" cy="215009"/>
          </a:xfrm>
          <a:prstGeom prst="rect">
            <a:avLst/>
          </a:prstGeom>
        </p:spPr>
      </p:pic>
      <p:pic>
        <p:nvPicPr>
          <p:cNvPr id="287" name="Рисунок 286">
            <a:extLst>
              <a:ext uri="{FF2B5EF4-FFF2-40B4-BE49-F238E27FC236}">
                <a16:creationId xmlns:a16="http://schemas.microsoft.com/office/drawing/2014/main" id="{F91BD169-1516-4913-903A-997FFCFF70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12624" y="2376466"/>
            <a:ext cx="286980" cy="188638"/>
          </a:xfrm>
          <a:prstGeom prst="rect">
            <a:avLst/>
          </a:prstGeom>
          <a:effectLst>
            <a:innerShdw blurRad="63500" dist="50800" dir="2700000">
              <a:prstClr val="black">
                <a:alpha val="50000"/>
              </a:prstClr>
            </a:innerShdw>
          </a:effectLst>
        </p:spPr>
      </p:pic>
      <p:pic>
        <p:nvPicPr>
          <p:cNvPr id="28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67075" y="1782598"/>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290" name="TextBox 289">
            <a:extLst>
              <a:ext uri="{FF2B5EF4-FFF2-40B4-BE49-F238E27FC236}">
                <a16:creationId xmlns:a16="http://schemas.microsoft.com/office/drawing/2014/main" id="{12A4A15D-F5FD-42B0-A586-CB3A590EE07A}"/>
              </a:ext>
            </a:extLst>
          </p:cNvPr>
          <p:cNvSpPr txBox="1"/>
          <p:nvPr/>
        </p:nvSpPr>
        <p:spPr>
          <a:xfrm>
            <a:off x="9207679" y="445168"/>
            <a:ext cx="2930276" cy="6478697"/>
          </a:xfrm>
          <a:prstGeom prst="rect">
            <a:avLst/>
          </a:prstGeom>
          <a:noFill/>
        </p:spPr>
        <p:txBody>
          <a:bodyPr wrap="square" rtlCol="0">
            <a:spAutoFit/>
          </a:bodyPr>
          <a:lstStyle/>
          <a:p>
            <a:pPr algn="ctr"/>
            <a:r>
              <a:rPr lang="en-US" sz="1600" b="1" dirty="0">
                <a:solidFill>
                  <a:schemeClr val="tx2">
                    <a:lumMod val="50000"/>
                  </a:schemeClr>
                </a:solidFill>
                <a:latin typeface="Arial Narrow" panose="020B0606020202030204" pitchFamily="34" charset="0"/>
              </a:rPr>
              <a:t>List of Extension Centers</a:t>
            </a:r>
          </a:p>
          <a:p>
            <a:pPr algn="ctr"/>
            <a:endParaRPr lang="ru-RU" sz="1050" b="1"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 «</a:t>
            </a:r>
            <a:r>
              <a:rPr lang="en-US" sz="1050" dirty="0" err="1">
                <a:solidFill>
                  <a:schemeClr val="tx2">
                    <a:lumMod val="50000"/>
                  </a:schemeClr>
                </a:solidFill>
                <a:latin typeface="Arial Narrow" panose="020B0606020202030204" pitchFamily="34" charset="0"/>
              </a:rPr>
              <a:t>Shortandy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Baraev</a:t>
            </a:r>
            <a:r>
              <a:rPr lang="en-US" sz="1050" dirty="0">
                <a:solidFill>
                  <a:schemeClr val="tx2">
                    <a:lumMod val="50000"/>
                  </a:schemeClr>
                </a:solidFill>
                <a:latin typeface="Arial Narrow" panose="020B0606020202030204" pitchFamily="34" charset="0"/>
              </a:rPr>
              <a:t> Center of grain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2. «</a:t>
            </a:r>
            <a:r>
              <a:rPr lang="en-US" sz="1050" dirty="0" err="1">
                <a:solidFill>
                  <a:schemeClr val="tx2">
                    <a:lumMod val="50000"/>
                  </a:schemeClr>
                </a:solidFill>
                <a:latin typeface="Arial Narrow" panose="020B0606020202030204" pitchFamily="34" charset="0"/>
              </a:rPr>
              <a:t>Karagandy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Karagandy</a:t>
            </a:r>
            <a:r>
              <a:rPr lang="en-US" sz="1050" dirty="0">
                <a:solidFill>
                  <a:schemeClr val="tx2">
                    <a:lumMod val="50000"/>
                  </a:schemeClr>
                </a:solidFill>
                <a:latin typeface="Arial Narrow" panose="020B0606020202030204" pitchFamily="34" charset="0"/>
              </a:rPr>
              <a:t> </a:t>
            </a:r>
            <a:r>
              <a:rPr lang="en-US" sz="1050" dirty="0" err="1">
                <a:solidFill>
                  <a:schemeClr val="tx2">
                    <a:lumMod val="50000"/>
                  </a:schemeClr>
                </a:solidFill>
                <a:latin typeface="Arial Narrow" panose="020B0606020202030204" pitchFamily="34" charset="0"/>
              </a:rPr>
              <a:t>Expiremental</a:t>
            </a:r>
            <a:r>
              <a:rPr lang="en-US" sz="1050" dirty="0">
                <a:solidFill>
                  <a:schemeClr val="tx2">
                    <a:lumMod val="50000"/>
                  </a:schemeClr>
                </a:solidFill>
                <a:latin typeface="Arial Narrow" panose="020B0606020202030204" pitchFamily="34" charset="0"/>
              </a:rPr>
              <a:t>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3. «</a:t>
            </a:r>
            <a:r>
              <a:rPr lang="en-US" sz="1050" dirty="0">
                <a:solidFill>
                  <a:schemeClr val="tx2">
                    <a:lumMod val="50000"/>
                  </a:schemeClr>
                </a:solidFill>
                <a:latin typeface="Arial Narrow" panose="020B0606020202030204" pitchFamily="34" charset="0"/>
              </a:rPr>
              <a:t>Pavlodar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Pavlodar Experimental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4. «</a:t>
            </a:r>
            <a:r>
              <a:rPr lang="en-US" sz="1050" dirty="0" err="1">
                <a:solidFill>
                  <a:schemeClr val="tx2">
                    <a:lumMod val="50000"/>
                  </a:schemeClr>
                </a:solidFill>
                <a:latin typeface="Arial Narrow" panose="020B0606020202030204" pitchFamily="34" charset="0"/>
              </a:rPr>
              <a:t>Ushkonur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Agriculture and Horticulture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5. «</a:t>
            </a:r>
            <a:r>
              <a:rPr lang="en-US" sz="1050" dirty="0" err="1">
                <a:solidFill>
                  <a:schemeClr val="tx2">
                    <a:lumMod val="50000"/>
                  </a:schemeClr>
                </a:solidFill>
                <a:latin typeface="Arial Narrow" panose="020B0606020202030204" pitchFamily="34" charset="0"/>
              </a:rPr>
              <a:t>Kostanay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Zarechnoe</a:t>
            </a:r>
            <a:r>
              <a:rPr lang="en-US" sz="1050" dirty="0">
                <a:solidFill>
                  <a:schemeClr val="tx2">
                    <a:lumMod val="50000"/>
                  </a:schemeClr>
                </a:solidFill>
                <a:latin typeface="Arial Narrow" panose="020B0606020202030204" pitchFamily="34" charset="0"/>
              </a:rPr>
              <a:t> Experimental Farm</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6. «</a:t>
            </a:r>
            <a:r>
              <a:rPr lang="en-US" sz="1050" dirty="0" err="1">
                <a:solidFill>
                  <a:schemeClr val="tx2">
                    <a:lumMod val="50000"/>
                  </a:schemeClr>
                </a:solidFill>
                <a:latin typeface="Arial Narrow" panose="020B0606020202030204" pitchFamily="34" charset="0"/>
              </a:rPr>
              <a:t>Tassay</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South-Western Research Institute of </a:t>
            </a:r>
            <a:r>
              <a:rPr lang="ru-RU" sz="1050" dirty="0">
                <a:solidFill>
                  <a:schemeClr val="tx2">
                    <a:lumMod val="50000"/>
                  </a:schemeClr>
                </a:solidFill>
                <a:latin typeface="Arial Narrow" panose="020B0606020202030204" pitchFamily="34" charset="0"/>
              </a:rPr>
              <a:t> </a:t>
            </a:r>
            <a:r>
              <a:rPr lang="en-US" sz="1050" dirty="0">
                <a:solidFill>
                  <a:schemeClr val="tx2">
                    <a:lumMod val="50000"/>
                  </a:schemeClr>
                </a:solidFill>
                <a:latin typeface="Arial Narrow" panose="020B0606020202030204" pitchFamily="34" charset="0"/>
              </a:rPr>
              <a:t>Agriculture and Horticulture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7. «</a:t>
            </a:r>
            <a:r>
              <a:rPr lang="en-US" sz="1050" dirty="0" err="1">
                <a:solidFill>
                  <a:schemeClr val="tx2">
                    <a:lumMod val="50000"/>
                  </a:schemeClr>
                </a:solidFill>
                <a:latin typeface="Arial Narrow" panose="020B0606020202030204" pitchFamily="34" charset="0"/>
              </a:rPr>
              <a:t>Kyzylzhar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Northern Research Institute of Agriculture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 </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8. «</a:t>
            </a:r>
            <a:r>
              <a:rPr lang="en-US" sz="1050" dirty="0">
                <a:solidFill>
                  <a:schemeClr val="tx2">
                    <a:lumMod val="50000"/>
                  </a:schemeClr>
                </a:solidFill>
                <a:latin typeface="Arial Narrow" panose="020B0606020202030204" pitchFamily="34" charset="0"/>
              </a:rPr>
              <a:t>Kyzylorda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Rice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 </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9. «</a:t>
            </a:r>
            <a:r>
              <a:rPr lang="en-US" sz="1050" dirty="0" err="1">
                <a:solidFill>
                  <a:schemeClr val="tx2">
                    <a:lumMod val="50000"/>
                  </a:schemeClr>
                </a:solidFill>
                <a:latin typeface="Arial Narrow" panose="020B0606020202030204" pitchFamily="34" charset="0"/>
              </a:rPr>
              <a:t>Shygys</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Eastern Kazakhstan Experimental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10. «</a:t>
            </a:r>
            <a:r>
              <a:rPr lang="en-US" sz="1050" dirty="0" err="1">
                <a:solidFill>
                  <a:schemeClr val="tx2">
                    <a:lumMod val="50000"/>
                  </a:schemeClr>
                </a:solidFill>
                <a:latin typeface="Arial Narrow" panose="020B0606020202030204" pitchFamily="34" charset="0"/>
              </a:rPr>
              <a:t>Talgar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Fruit and Vegetable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11. «</a:t>
            </a:r>
            <a:r>
              <a:rPr lang="en-US" sz="1050" dirty="0" err="1">
                <a:solidFill>
                  <a:schemeClr val="tx2">
                    <a:lumMod val="50000"/>
                  </a:schemeClr>
                </a:solidFill>
                <a:latin typeface="Arial Narrow" panose="020B0606020202030204" pitchFamily="34" charset="0"/>
              </a:rPr>
              <a:t>Saryarka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Science-Research Veterinary Institute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12. «</a:t>
            </a:r>
            <a:r>
              <a:rPr lang="en-US" sz="1050" dirty="0" err="1">
                <a:solidFill>
                  <a:schemeClr val="tx2">
                    <a:lumMod val="50000"/>
                  </a:schemeClr>
                </a:solidFill>
                <a:latin typeface="Arial Narrow" panose="020B0606020202030204" pitchFamily="34" charset="0"/>
              </a:rPr>
              <a:t>Batys</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Uralsk Experimental Station</a:t>
            </a:r>
            <a:r>
              <a:rPr lang="ru-RU" sz="1050" dirty="0">
                <a:solidFill>
                  <a:schemeClr val="tx2">
                    <a:lumMod val="50000"/>
                  </a:schemeClr>
                </a:solidFill>
                <a:latin typeface="Arial Narrow" panose="020B0606020202030204" pitchFamily="34" charset="0"/>
              </a:rPr>
              <a:t>»</a:t>
            </a:r>
          </a:p>
          <a:p>
            <a:r>
              <a:rPr lang="ru-RU" sz="1050" dirty="0">
                <a:solidFill>
                  <a:schemeClr val="tx2">
                    <a:lumMod val="50000"/>
                  </a:schemeClr>
                </a:solidFill>
                <a:latin typeface="Arial Narrow" panose="020B0606020202030204" pitchFamily="34" charset="0"/>
              </a:rPr>
              <a:t>13. «</a:t>
            </a:r>
            <a:r>
              <a:rPr lang="en-US" sz="1050" dirty="0" err="1">
                <a:solidFill>
                  <a:schemeClr val="tx2">
                    <a:lumMod val="50000"/>
                  </a:schemeClr>
                </a:solidFill>
                <a:latin typeface="Arial Narrow" panose="020B0606020202030204" pitchFamily="34" charset="0"/>
              </a:rPr>
              <a:t>Zhetisu</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Livestock and Fodder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14. «</a:t>
            </a:r>
            <a:r>
              <a:rPr lang="en-US" sz="1050" dirty="0" err="1">
                <a:solidFill>
                  <a:schemeClr val="tx2">
                    <a:lumMod val="50000"/>
                  </a:schemeClr>
                </a:solidFill>
                <a:latin typeface="Arial Narrow" panose="020B0606020202030204" pitchFamily="34" charset="0"/>
              </a:rPr>
              <a:t>Makta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a:t>
            </a:r>
            <a:r>
              <a:rPr lang="en-US" sz="1050" dirty="0" err="1">
                <a:solidFill>
                  <a:schemeClr val="tx2">
                    <a:lumMod val="50000"/>
                  </a:schemeClr>
                </a:solidFill>
                <a:latin typeface="Arial Narrow" panose="020B0606020202030204" pitchFamily="34" charset="0"/>
              </a:rPr>
              <a:t>Insittute</a:t>
            </a:r>
            <a:r>
              <a:rPr lang="en-US" sz="1050" dirty="0">
                <a:solidFill>
                  <a:schemeClr val="tx2">
                    <a:lumMod val="50000"/>
                  </a:schemeClr>
                </a:solidFill>
                <a:latin typeface="Arial Narrow" panose="020B0606020202030204" pitchFamily="34" charset="0"/>
              </a:rPr>
              <a:t> of Cotton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p>
          <a:p>
            <a:r>
              <a:rPr lang="en-US" sz="1050" dirty="0">
                <a:solidFill>
                  <a:schemeClr val="tx2">
                    <a:lumMod val="50000"/>
                  </a:schemeClr>
                </a:solidFill>
                <a:latin typeface="Arial Narrow" panose="020B0606020202030204" pitchFamily="34" charset="0"/>
              </a:rPr>
              <a:t>15</a:t>
            </a:r>
            <a:r>
              <a:rPr lang="ru-RU" sz="1050" dirty="0">
                <a:solidFill>
                  <a:schemeClr val="tx2">
                    <a:lumMod val="50000"/>
                  </a:schemeClr>
                </a:solidFill>
                <a:latin typeface="Arial Narrow" panose="020B0606020202030204" pitchFamily="34" charset="0"/>
              </a:rPr>
              <a:t>. «</a:t>
            </a:r>
            <a:r>
              <a:rPr lang="en-US" sz="1050" dirty="0" err="1">
                <a:solidFill>
                  <a:schemeClr val="tx2">
                    <a:lumMod val="50000"/>
                  </a:schemeClr>
                </a:solidFill>
                <a:latin typeface="Arial Narrow" panose="020B0606020202030204" pitchFamily="34" charset="0"/>
              </a:rPr>
              <a:t>Soltustik</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Kokshetau</a:t>
            </a:r>
            <a:r>
              <a:rPr lang="en-US" sz="1050" dirty="0">
                <a:solidFill>
                  <a:schemeClr val="tx2">
                    <a:lumMod val="50000"/>
                  </a:schemeClr>
                </a:solidFill>
                <a:latin typeface="Arial Narrow" panose="020B0606020202030204" pitchFamily="34" charset="0"/>
              </a:rPr>
              <a:t> Experimental Farm</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latin typeface="Arial Narrow" panose="020B0606020202030204" pitchFamily="34" charset="0"/>
              </a:rPr>
              <a:t>16. «</a:t>
            </a:r>
            <a:r>
              <a:rPr lang="en-US" sz="1050" dirty="0" err="1">
                <a:latin typeface="Arial Narrow" panose="020B0606020202030204" pitchFamily="34" charset="0"/>
              </a:rPr>
              <a:t>Karabalyk</a:t>
            </a:r>
            <a:r>
              <a:rPr lang="ru-RU" sz="1050" dirty="0">
                <a:latin typeface="Arial Narrow" panose="020B0606020202030204" pitchFamily="34" charset="0"/>
              </a:rPr>
              <a:t>» - «</a:t>
            </a:r>
            <a:r>
              <a:rPr lang="en-US" sz="1050" dirty="0" err="1">
                <a:latin typeface="Arial Narrow" panose="020B0606020202030204" pitchFamily="34" charset="0"/>
              </a:rPr>
              <a:t>Karabalyk</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latin typeface="Arial Narrow" panose="020B0606020202030204" pitchFamily="34" charset="0"/>
            </a:endParaRPr>
          </a:p>
          <a:p>
            <a:r>
              <a:rPr lang="ru-RU" sz="1050" dirty="0">
                <a:latin typeface="Arial Narrow" panose="020B0606020202030204" pitchFamily="34" charset="0"/>
              </a:rPr>
              <a:t>17. «</a:t>
            </a:r>
            <a:r>
              <a:rPr lang="en-US" sz="1050" dirty="0" err="1">
                <a:latin typeface="Arial Narrow" panose="020B0606020202030204" pitchFamily="34" charset="0"/>
              </a:rPr>
              <a:t>Karabau</a:t>
            </a:r>
            <a:r>
              <a:rPr lang="ru-RU" sz="1050" dirty="0">
                <a:latin typeface="Arial Narrow" panose="020B0606020202030204" pitchFamily="34" charset="0"/>
              </a:rPr>
              <a:t>» - «</a:t>
            </a:r>
            <a:r>
              <a:rPr lang="en-US" sz="1050" dirty="0" err="1">
                <a:latin typeface="Arial Narrow" panose="020B0606020202030204" pitchFamily="34" charset="0"/>
              </a:rPr>
              <a:t>Karabau</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solidFill>
                  <a:srgbClr val="000000"/>
                </a:solidFill>
                <a:latin typeface="Arial Narrow" panose="020B0606020202030204" pitchFamily="34" charset="0"/>
              </a:rPr>
              <a:t>18. </a:t>
            </a:r>
            <a:r>
              <a:rPr lang="ru-RU" sz="1050" dirty="0">
                <a:latin typeface="Arial Narrow" panose="020B0606020202030204" pitchFamily="34" charset="0"/>
              </a:rPr>
              <a:t>«</a:t>
            </a:r>
            <a:r>
              <a:rPr lang="en-US" sz="1050" dirty="0" err="1">
                <a:latin typeface="Arial Narrow" panose="020B0606020202030204" pitchFamily="34" charset="0"/>
              </a:rPr>
              <a:t>Opytnaya</a:t>
            </a:r>
            <a:r>
              <a:rPr lang="en-US" sz="1050" dirty="0">
                <a:latin typeface="Arial Narrow" panose="020B0606020202030204" pitchFamily="34" charset="0"/>
              </a:rPr>
              <a:t> NK</a:t>
            </a:r>
            <a:r>
              <a:rPr lang="ru-RU" sz="1050" dirty="0">
                <a:latin typeface="Arial Narrow" panose="020B0606020202030204" pitchFamily="34" charset="0"/>
              </a:rPr>
              <a:t>» - «</a:t>
            </a:r>
            <a:r>
              <a:rPr lang="en-US" sz="1050" dirty="0">
                <a:latin typeface="Arial Narrow" panose="020B0606020202030204" pitchFamily="34" charset="0"/>
              </a:rPr>
              <a:t>Northern Kazakhstan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latin typeface="Arial Narrow" panose="020B0606020202030204" pitchFamily="34" charset="0"/>
              </a:rPr>
              <a:t>19. «</a:t>
            </a:r>
            <a:r>
              <a:rPr lang="en-US" sz="1050" dirty="0" err="1">
                <a:latin typeface="Arial Narrow" panose="020B0606020202030204" pitchFamily="34" charset="0"/>
              </a:rPr>
              <a:t>Kurish</a:t>
            </a:r>
            <a:r>
              <a:rPr lang="ru-RU" sz="1050" dirty="0">
                <a:latin typeface="Arial Narrow" panose="020B0606020202030204" pitchFamily="34" charset="0"/>
              </a:rPr>
              <a:t>» - «</a:t>
            </a:r>
            <a:r>
              <a:rPr lang="en-US" sz="1050" dirty="0" err="1">
                <a:latin typeface="Arial Narrow" panose="020B0606020202030204" pitchFamily="34" charset="0"/>
              </a:rPr>
              <a:t>Toguzskensky</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solidFill>
                  <a:srgbClr val="000000"/>
                </a:solidFill>
                <a:latin typeface="Arial Narrow" panose="020B0606020202030204" pitchFamily="34" charset="0"/>
              </a:rPr>
              <a:t>20. </a:t>
            </a:r>
            <a:r>
              <a:rPr lang="ru-RU" sz="1050" dirty="0">
                <a:latin typeface="Arial Narrow" panose="020B0606020202030204" pitchFamily="34" charset="0"/>
              </a:rPr>
              <a:t>«</a:t>
            </a:r>
            <a:r>
              <a:rPr lang="en-US" sz="1050" dirty="0" err="1">
                <a:latin typeface="Arial Narrow" panose="020B0606020202030204" pitchFamily="34" charset="0"/>
              </a:rPr>
              <a:t>Merke</a:t>
            </a:r>
            <a:r>
              <a:rPr lang="ru-RU" sz="1050" dirty="0">
                <a:latin typeface="Arial Narrow" panose="020B0606020202030204" pitchFamily="34" charset="0"/>
              </a:rPr>
              <a:t>»</a:t>
            </a:r>
            <a:r>
              <a:rPr lang="ru-RU" sz="1050" dirty="0">
                <a:solidFill>
                  <a:srgbClr val="000000"/>
                </a:solidFill>
                <a:latin typeface="Arial Narrow" panose="020B0606020202030204" pitchFamily="34" charset="0"/>
              </a:rPr>
              <a:t> - </a:t>
            </a:r>
            <a:r>
              <a:rPr lang="ru-RU" sz="1050" dirty="0">
                <a:latin typeface="Arial Narrow" panose="020B0606020202030204" pitchFamily="34" charset="0"/>
              </a:rPr>
              <a:t>«</a:t>
            </a:r>
            <a:r>
              <a:rPr lang="en-US" sz="1050" dirty="0" err="1">
                <a:latin typeface="Arial Narrow" panose="020B0606020202030204" pitchFamily="34" charset="0"/>
              </a:rPr>
              <a:t>Merkensky</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latin typeface="Arial Narrow" panose="020B0606020202030204" pitchFamily="34" charset="0"/>
              </a:rPr>
              <a:t>21. «</a:t>
            </a:r>
            <a:r>
              <a:rPr lang="en-US" sz="1050" dirty="0" err="1">
                <a:latin typeface="Arial Narrow" panose="020B0606020202030204" pitchFamily="34" charset="0"/>
              </a:rPr>
              <a:t>Aktobe</a:t>
            </a:r>
            <a:r>
              <a:rPr lang="ru-RU" sz="1050" dirty="0">
                <a:latin typeface="Arial Narrow" panose="020B0606020202030204" pitchFamily="34" charset="0"/>
              </a:rPr>
              <a:t>»</a:t>
            </a:r>
            <a:r>
              <a:rPr lang="ru-RU" sz="1050" dirty="0">
                <a:solidFill>
                  <a:srgbClr val="000000"/>
                </a:solidFill>
                <a:latin typeface="Arial Narrow" panose="020B0606020202030204" pitchFamily="34" charset="0"/>
              </a:rPr>
              <a:t> -</a:t>
            </a:r>
            <a:r>
              <a:rPr lang="en-US" sz="1050" dirty="0">
                <a:solidFill>
                  <a:srgbClr val="000000"/>
                </a:solidFill>
                <a:latin typeface="Arial Narrow" panose="020B0606020202030204" pitchFamily="34" charset="0"/>
              </a:rPr>
              <a:t> </a:t>
            </a:r>
            <a:r>
              <a:rPr lang="ru-RU" sz="1050" dirty="0">
                <a:latin typeface="Arial Narrow" panose="020B0606020202030204" pitchFamily="34" charset="0"/>
              </a:rPr>
              <a:t>«</a:t>
            </a:r>
            <a:r>
              <a:rPr lang="en-US" sz="1050" dirty="0" err="1">
                <a:latin typeface="Arial Narrow" panose="020B0606020202030204" pitchFamily="34" charset="0"/>
              </a:rPr>
              <a:t>Aktobe</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latin typeface="Arial Narrow" panose="020B0606020202030204" pitchFamily="34" charset="0"/>
            </a:endParaRPr>
          </a:p>
          <a:p>
            <a:r>
              <a:rPr lang="ru-RU" sz="1050" dirty="0">
                <a:latin typeface="Arial Narrow" panose="020B0606020202030204" pitchFamily="34" charset="0"/>
              </a:rPr>
              <a:t>22. «</a:t>
            </a:r>
            <a:r>
              <a:rPr lang="en-US" sz="1050" dirty="0" err="1">
                <a:latin typeface="Arial Narrow" panose="020B0606020202030204" pitchFamily="34" charset="0"/>
              </a:rPr>
              <a:t>Krasniy</a:t>
            </a:r>
            <a:r>
              <a:rPr lang="en-US" sz="1050" dirty="0">
                <a:latin typeface="Arial Narrow" panose="020B0606020202030204" pitchFamily="34" charset="0"/>
              </a:rPr>
              <a:t> </a:t>
            </a:r>
            <a:r>
              <a:rPr lang="en-US" sz="1050" dirty="0" err="1">
                <a:latin typeface="Arial Narrow" panose="020B0606020202030204" pitchFamily="34" charset="0"/>
              </a:rPr>
              <a:t>Vodopad</a:t>
            </a:r>
            <a:r>
              <a:rPr lang="ru-RU" sz="1050" dirty="0">
                <a:latin typeface="Arial Narrow" panose="020B0606020202030204" pitchFamily="34" charset="0"/>
              </a:rPr>
              <a:t>» – «</a:t>
            </a:r>
            <a:r>
              <a:rPr lang="en-US" sz="1050" dirty="0" err="1">
                <a:latin typeface="Arial Narrow" panose="020B0606020202030204" pitchFamily="34" charset="0"/>
              </a:rPr>
              <a:t>Krasnovodopadskaya</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p>
          <a:p>
            <a:endParaRPr lang="en-US" sz="1050" dirty="0">
              <a:latin typeface="Arial Narrow" panose="020B0606020202030204" pitchFamily="34" charset="0"/>
            </a:endParaRPr>
          </a:p>
          <a:p>
            <a:endParaRPr lang="ru-RU" sz="1050" dirty="0">
              <a:latin typeface="Arial Narrow" panose="020B0606020202030204" pitchFamily="34" charset="0"/>
            </a:endParaRPr>
          </a:p>
        </p:txBody>
      </p:sp>
      <p:pic>
        <p:nvPicPr>
          <p:cNvPr id="139" name="Picture 3" descr="C:\Users\mukhamediyev.d.NANOC\Downloads\flag (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14091" y="3860322"/>
            <a:ext cx="400374" cy="330192"/>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3" descr="C:\Users\mukhamediyev.d.NANOC\Downloads\flag (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231650" y="1861270"/>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3" descr="C:\Users\mukhamediyev.d.NANOC\Downloads\flag (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1793" y="1957399"/>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3" descr="C:\Users\mukhamediyev.d.NANOC\Downloads\flag (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99283" y="5609660"/>
            <a:ext cx="482400" cy="482400"/>
          </a:xfrm>
          <a:prstGeom prst="rect">
            <a:avLst/>
          </a:prstGeom>
          <a:noFill/>
          <a:extLst>
            <a:ext uri="{909E8E84-426E-40DD-AFC4-6F175D3DCCD1}">
              <a14:hiddenFill xmlns:a14="http://schemas.microsoft.com/office/drawing/2010/main">
                <a:solidFill>
                  <a:srgbClr val="FFFFFF"/>
                </a:solidFill>
              </a14:hiddenFill>
            </a:ext>
          </a:extLst>
        </p:spPr>
      </p:pic>
      <p:sp>
        <p:nvSpPr>
          <p:cNvPr id="144" name="TextBox 143">
            <a:extLst>
              <a:ext uri="{FF2B5EF4-FFF2-40B4-BE49-F238E27FC236}">
                <a16:creationId xmlns:a16="http://schemas.microsoft.com/office/drawing/2014/main" id="{5B48289E-8167-4CCF-B694-1BBE37E1EB45}"/>
              </a:ext>
            </a:extLst>
          </p:cNvPr>
          <p:cNvSpPr txBox="1"/>
          <p:nvPr/>
        </p:nvSpPr>
        <p:spPr>
          <a:xfrm>
            <a:off x="7814278" y="5649089"/>
            <a:ext cx="1913553" cy="307706"/>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 Universities</a:t>
            </a:r>
            <a:endParaRPr lang="ru-RU" sz="1400" b="1" dirty="0">
              <a:solidFill>
                <a:schemeClr val="accent1">
                  <a:lumMod val="50000"/>
                </a:schemeClr>
              </a:solidFill>
              <a:latin typeface="Arial Narrow" panose="020B0606020202030204" pitchFamily="34" charset="0"/>
            </a:endParaRPr>
          </a:p>
        </p:txBody>
      </p:sp>
      <p:pic>
        <p:nvPicPr>
          <p:cNvPr id="145" name="Рисунок 144">
            <a:extLst>
              <a:ext uri="{FF2B5EF4-FFF2-40B4-BE49-F238E27FC236}">
                <a16:creationId xmlns:a16="http://schemas.microsoft.com/office/drawing/2014/main" id="{8B2E0CB0-270D-4BD4-A621-12593E538E08}"/>
              </a:ext>
            </a:extLst>
          </p:cNvPr>
          <p:cNvPicPr>
            <a:picLocks noChangeAspect="1"/>
          </p:cNvPicPr>
          <p:nvPr/>
        </p:nvPicPr>
        <p:blipFill>
          <a:blip r:embed="rId14" cstate="print"/>
          <a:stretch>
            <a:fillRect/>
          </a:stretch>
        </p:blipFill>
        <p:spPr>
          <a:xfrm>
            <a:off x="285983" y="228962"/>
            <a:ext cx="1291994" cy="612000"/>
          </a:xfrm>
          <a:prstGeom prst="rect">
            <a:avLst/>
          </a:prstGeom>
        </p:spPr>
      </p:pic>
      <p:sp>
        <p:nvSpPr>
          <p:cNvPr id="146" name="Номер слайда 2"/>
          <p:cNvSpPr>
            <a:spLocks noGrp="1"/>
          </p:cNvSpPr>
          <p:nvPr>
            <p:ph type="sldNum" sz="quarter" idx="4"/>
          </p:nvPr>
        </p:nvSpPr>
        <p:spPr>
          <a:xfrm>
            <a:off x="11633200" y="6600287"/>
            <a:ext cx="505403" cy="234470"/>
          </a:xfrm>
        </p:spPr>
        <p:txBody>
          <a:bodyPr/>
          <a:lstStyle/>
          <a:p>
            <a:r>
              <a:rPr lang="en-GB" dirty="0"/>
              <a:t>11</a:t>
            </a:r>
          </a:p>
        </p:txBody>
      </p:sp>
    </p:spTree>
    <p:extLst>
      <p:ext uri="{BB962C8B-B14F-4D97-AF65-F5344CB8AC3E}">
        <p14:creationId xmlns:p14="http://schemas.microsoft.com/office/powerpoint/2010/main" val="2526495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a:solidFill>
                  <a:srgbClr val="2868A4"/>
                </a:solidFill>
                <a:latin typeface="Trebuchet MS" panose="020B0603020202020204" pitchFamily="34" charset="0"/>
              </a:rPr>
              <a:t>Vision on development of Extension Centers by 2024 </a:t>
            </a:r>
            <a:endParaRPr lang="ru-RU" b="1" dirty="0">
              <a:solidFill>
                <a:srgbClr val="2868A4"/>
              </a:solidFill>
              <a:latin typeface="Trebuchet MS" panose="020B0603020202020204" pitchFamily="34" charset="0"/>
            </a:endParaRPr>
          </a:p>
        </p:txBody>
      </p:sp>
      <p:grpSp>
        <p:nvGrpSpPr>
          <p:cNvPr id="152" name="Group 10">
            <a:extLst>
              <a:ext uri="{FF2B5EF4-FFF2-40B4-BE49-F238E27FC236}">
                <a16:creationId xmlns:a16="http://schemas.microsoft.com/office/drawing/2014/main" id="{EF00528D-C728-4501-A955-A5137A300369}"/>
              </a:ext>
            </a:extLst>
          </p:cNvPr>
          <p:cNvGrpSpPr>
            <a:grpSpLocks/>
          </p:cNvGrpSpPr>
          <p:nvPr/>
        </p:nvGrpSpPr>
        <p:grpSpPr>
          <a:xfrm>
            <a:off x="18800" y="917261"/>
            <a:ext cx="9145995" cy="4947171"/>
            <a:chOff x="2105024" y="1910329"/>
            <a:chExt cx="7981952" cy="4496256"/>
          </a:xfrm>
        </p:grpSpPr>
        <p:sp>
          <p:nvSpPr>
            <p:cNvPr id="153" name="Freeform 11">
              <a:extLst>
                <a:ext uri="{FF2B5EF4-FFF2-40B4-BE49-F238E27FC236}">
                  <a16:creationId xmlns:a16="http://schemas.microsoft.com/office/drawing/2014/main" id="{02951080-54F1-4410-B8A0-4186D0649D6A}"/>
                </a:ext>
              </a:extLst>
            </p:cNvPr>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4" name="Freeform 12">
              <a:extLst>
                <a:ext uri="{FF2B5EF4-FFF2-40B4-BE49-F238E27FC236}">
                  <a16:creationId xmlns:a16="http://schemas.microsoft.com/office/drawing/2014/main" id="{FA7933AF-1C9E-42EE-8C73-0772C2C0C568}"/>
                </a:ext>
              </a:extLst>
            </p:cNvPr>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5" name="Freeform 13">
              <a:extLst>
                <a:ext uri="{FF2B5EF4-FFF2-40B4-BE49-F238E27FC236}">
                  <a16:creationId xmlns:a16="http://schemas.microsoft.com/office/drawing/2014/main" id="{E8C05393-4F79-420D-9905-76516C875254}"/>
                </a:ext>
              </a:extLst>
            </p:cNvPr>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6" name="Freeform 14">
              <a:extLst>
                <a:ext uri="{FF2B5EF4-FFF2-40B4-BE49-F238E27FC236}">
                  <a16:creationId xmlns:a16="http://schemas.microsoft.com/office/drawing/2014/main" id="{EDF1475D-9F8C-4BDC-BE51-788CB0F4351A}"/>
                </a:ext>
              </a:extLst>
            </p:cNvPr>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7" name="Freeform 15">
              <a:extLst>
                <a:ext uri="{FF2B5EF4-FFF2-40B4-BE49-F238E27FC236}">
                  <a16:creationId xmlns:a16="http://schemas.microsoft.com/office/drawing/2014/main" id="{C83DBD4E-1EFC-46EB-B548-BB6CE5CFEBC4}"/>
                </a:ext>
              </a:extLst>
            </p:cNvPr>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8" name="Freeform 16">
              <a:extLst>
                <a:ext uri="{FF2B5EF4-FFF2-40B4-BE49-F238E27FC236}">
                  <a16:creationId xmlns:a16="http://schemas.microsoft.com/office/drawing/2014/main" id="{FC94C129-3A43-4FC7-81D0-BAC23D7B9CA3}"/>
                </a:ext>
              </a:extLst>
            </p:cNvPr>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9" name="Freeform 17">
              <a:extLst>
                <a:ext uri="{FF2B5EF4-FFF2-40B4-BE49-F238E27FC236}">
                  <a16:creationId xmlns:a16="http://schemas.microsoft.com/office/drawing/2014/main" id="{2B2DC0EF-C8F6-44D3-89E7-AB76F2A3A0A6}"/>
                </a:ext>
              </a:extLst>
            </p:cNvPr>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0" name="Freeform 18">
              <a:extLst>
                <a:ext uri="{FF2B5EF4-FFF2-40B4-BE49-F238E27FC236}">
                  <a16:creationId xmlns:a16="http://schemas.microsoft.com/office/drawing/2014/main" id="{AC4EDF06-BA93-4A0B-9238-0627BCECC686}"/>
                </a:ext>
              </a:extLst>
            </p:cNvPr>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1" name="Freeform 19">
              <a:extLst>
                <a:ext uri="{FF2B5EF4-FFF2-40B4-BE49-F238E27FC236}">
                  <a16:creationId xmlns:a16="http://schemas.microsoft.com/office/drawing/2014/main" id="{F451D444-1705-40C5-8E2B-A533E1006458}"/>
                </a:ext>
              </a:extLst>
            </p:cNvPr>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2" name="Freeform 20">
              <a:extLst>
                <a:ext uri="{FF2B5EF4-FFF2-40B4-BE49-F238E27FC236}">
                  <a16:creationId xmlns:a16="http://schemas.microsoft.com/office/drawing/2014/main" id="{F1737E5D-0A85-4294-B04D-507D62A731EF}"/>
                </a:ext>
              </a:extLst>
            </p:cNvPr>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3" name="Freeform 21">
              <a:extLst>
                <a:ext uri="{FF2B5EF4-FFF2-40B4-BE49-F238E27FC236}">
                  <a16:creationId xmlns:a16="http://schemas.microsoft.com/office/drawing/2014/main" id="{685514C4-1357-4275-9E32-F0126810A6EE}"/>
                </a:ext>
              </a:extLst>
            </p:cNvPr>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4" name="Freeform 22">
              <a:extLst>
                <a:ext uri="{FF2B5EF4-FFF2-40B4-BE49-F238E27FC236}">
                  <a16:creationId xmlns:a16="http://schemas.microsoft.com/office/drawing/2014/main" id="{CEEA0E85-4234-4C68-AD66-F86EB669766D}"/>
                </a:ext>
              </a:extLst>
            </p:cNvPr>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5" name="Freeform 23">
              <a:extLst>
                <a:ext uri="{FF2B5EF4-FFF2-40B4-BE49-F238E27FC236}">
                  <a16:creationId xmlns:a16="http://schemas.microsoft.com/office/drawing/2014/main" id="{7E31539D-E727-41EB-8026-716882760862}"/>
                </a:ext>
              </a:extLst>
            </p:cNvPr>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6" name="Freeform 24">
              <a:extLst>
                <a:ext uri="{FF2B5EF4-FFF2-40B4-BE49-F238E27FC236}">
                  <a16:creationId xmlns:a16="http://schemas.microsoft.com/office/drawing/2014/main" id="{8FDB2E5B-9B34-4268-A8D8-8FC5E23AFC6E}"/>
                </a:ext>
              </a:extLst>
            </p:cNvPr>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grpSp>
      <p:pic>
        <p:nvPicPr>
          <p:cNvPr id="169" name="Рисунок 168">
            <a:extLst>
              <a:ext uri="{FF2B5EF4-FFF2-40B4-BE49-F238E27FC236}">
                <a16:creationId xmlns:a16="http://schemas.microsoft.com/office/drawing/2014/main" id="{46DD2F19-0583-4C7D-8447-3024C5800A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858" y="5162986"/>
            <a:ext cx="215009" cy="215009"/>
          </a:xfrm>
          <a:prstGeom prst="rect">
            <a:avLst/>
          </a:prstGeom>
        </p:spPr>
      </p:pic>
      <p:pic>
        <p:nvPicPr>
          <p:cNvPr id="170" name="Рисунок 169">
            <a:extLst>
              <a:ext uri="{FF2B5EF4-FFF2-40B4-BE49-F238E27FC236}">
                <a16:creationId xmlns:a16="http://schemas.microsoft.com/office/drawing/2014/main" id="{12AE171B-8097-4736-A7BA-EEFB3B0E9D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19002" y="5127277"/>
            <a:ext cx="215009" cy="215009"/>
          </a:xfrm>
          <a:prstGeom prst="rect">
            <a:avLst/>
          </a:prstGeom>
        </p:spPr>
      </p:pic>
      <p:pic>
        <p:nvPicPr>
          <p:cNvPr id="171" name="Рисунок 170">
            <a:extLst>
              <a:ext uri="{FF2B5EF4-FFF2-40B4-BE49-F238E27FC236}">
                <a16:creationId xmlns:a16="http://schemas.microsoft.com/office/drawing/2014/main" id="{49B9BFFF-2629-40EA-8A6B-1577548C22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3441584" y="4137524"/>
            <a:ext cx="271759" cy="272095"/>
          </a:xfrm>
          <a:prstGeom prst="rect">
            <a:avLst/>
          </a:prstGeom>
        </p:spPr>
      </p:pic>
      <p:pic>
        <p:nvPicPr>
          <p:cNvPr id="172" name="Рисунок 171">
            <a:extLst>
              <a:ext uri="{FF2B5EF4-FFF2-40B4-BE49-F238E27FC236}">
                <a16:creationId xmlns:a16="http://schemas.microsoft.com/office/drawing/2014/main" id="{D701FF58-55E2-474B-B652-425D6328AA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3774749" y="4332892"/>
            <a:ext cx="271759" cy="272095"/>
          </a:xfrm>
          <a:prstGeom prst="rect">
            <a:avLst/>
          </a:prstGeom>
        </p:spPr>
      </p:pic>
      <p:pic>
        <p:nvPicPr>
          <p:cNvPr id="173" name="Рисунок 172">
            <a:extLst>
              <a:ext uri="{FF2B5EF4-FFF2-40B4-BE49-F238E27FC236}">
                <a16:creationId xmlns:a16="http://schemas.microsoft.com/office/drawing/2014/main" id="{90191833-5B5C-4EE5-B0D2-DFA84E564E8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3311" t="25037" r="19830" b="18941"/>
          <a:stretch/>
        </p:blipFill>
        <p:spPr>
          <a:xfrm>
            <a:off x="4954930" y="4917146"/>
            <a:ext cx="221795" cy="218528"/>
          </a:xfrm>
          <a:prstGeom prst="rect">
            <a:avLst/>
          </a:prstGeom>
        </p:spPr>
      </p:pic>
      <p:pic>
        <p:nvPicPr>
          <p:cNvPr id="17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90744" y="6339856"/>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175" name="TextBox 174">
            <a:extLst>
              <a:ext uri="{FF2B5EF4-FFF2-40B4-BE49-F238E27FC236}">
                <a16:creationId xmlns:a16="http://schemas.microsoft.com/office/drawing/2014/main" id="{5B48289E-8167-4CCF-B694-1BBE37E1EB45}"/>
              </a:ext>
            </a:extLst>
          </p:cNvPr>
          <p:cNvSpPr txBox="1"/>
          <p:nvPr/>
        </p:nvSpPr>
        <p:spPr>
          <a:xfrm>
            <a:off x="5631215" y="6479953"/>
            <a:ext cx="1913553" cy="307706"/>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 Extension Centers</a:t>
            </a:r>
            <a:endParaRPr lang="ru-RU" sz="1400" b="1" dirty="0">
              <a:solidFill>
                <a:schemeClr val="accent1">
                  <a:lumMod val="50000"/>
                </a:schemeClr>
              </a:solidFill>
              <a:latin typeface="Arial Narrow" panose="020B0606020202030204" pitchFamily="34" charset="0"/>
            </a:endParaRPr>
          </a:p>
        </p:txBody>
      </p:sp>
      <p:pic>
        <p:nvPicPr>
          <p:cNvPr id="17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9189" y="1281275"/>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14895" y="434054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0026" y="417066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2104" y="472484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15187" y="4463861"/>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1"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21901" y="4057559"/>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36498" y="271727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3591" y="1522369"/>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4" name="Рисунок 183">
            <a:extLst>
              <a:ext uri="{FF2B5EF4-FFF2-40B4-BE49-F238E27FC236}">
                <a16:creationId xmlns:a16="http://schemas.microsoft.com/office/drawing/2014/main" id="{F91BD169-1516-4913-903A-997FFCFF70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0472" y="5669017"/>
            <a:ext cx="286980" cy="188638"/>
          </a:xfrm>
          <a:prstGeom prst="rect">
            <a:avLst/>
          </a:prstGeom>
          <a:effectLst>
            <a:innerShdw blurRad="63500" dist="50800" dir="2700000">
              <a:prstClr val="black">
                <a:alpha val="50000"/>
              </a:prstClr>
            </a:innerShdw>
          </a:effectLst>
        </p:spPr>
      </p:pic>
      <p:pic>
        <p:nvPicPr>
          <p:cNvPr id="185" name="Рисунок 184">
            <a:extLst>
              <a:ext uri="{FF2B5EF4-FFF2-40B4-BE49-F238E27FC236}">
                <a16:creationId xmlns:a16="http://schemas.microsoft.com/office/drawing/2014/main" id="{D701FF58-55E2-474B-B652-425D6328AA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2681031" y="5645271"/>
            <a:ext cx="271759" cy="272095"/>
          </a:xfrm>
          <a:prstGeom prst="rect">
            <a:avLst/>
          </a:prstGeom>
        </p:spPr>
      </p:pic>
      <p:pic>
        <p:nvPicPr>
          <p:cNvPr id="186" name="Рисунок 185">
            <a:extLst>
              <a:ext uri="{FF2B5EF4-FFF2-40B4-BE49-F238E27FC236}">
                <a16:creationId xmlns:a16="http://schemas.microsoft.com/office/drawing/2014/main" id="{1784A4BB-B55C-4A92-9C91-4A304C9CDF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903" t="8085" r="37258" b="32595"/>
          <a:stretch/>
        </p:blipFill>
        <p:spPr>
          <a:xfrm>
            <a:off x="307183" y="6188915"/>
            <a:ext cx="329349" cy="211885"/>
          </a:xfrm>
          <a:prstGeom prst="rect">
            <a:avLst/>
          </a:prstGeom>
        </p:spPr>
      </p:pic>
      <p:pic>
        <p:nvPicPr>
          <p:cNvPr id="18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8627" y="2081086"/>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188" name="TextBox 187">
            <a:extLst>
              <a:ext uri="{FF2B5EF4-FFF2-40B4-BE49-F238E27FC236}">
                <a16:creationId xmlns:a16="http://schemas.microsoft.com/office/drawing/2014/main" id="{5B48289E-8167-4CCF-B694-1BBE37E1EB45}"/>
              </a:ext>
            </a:extLst>
          </p:cNvPr>
          <p:cNvSpPr txBox="1"/>
          <p:nvPr/>
        </p:nvSpPr>
        <p:spPr>
          <a:xfrm>
            <a:off x="7796825" y="5571506"/>
            <a:ext cx="1727793" cy="738664"/>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Information and consulting centers (163 total</a:t>
            </a:r>
            <a:r>
              <a:rPr lang="ru-RU" sz="1400" b="1" dirty="0">
                <a:solidFill>
                  <a:schemeClr val="accent1">
                    <a:lumMod val="50000"/>
                  </a:schemeClr>
                </a:solidFill>
                <a:latin typeface="Arial Narrow" panose="020B0606020202030204" pitchFamily="34" charset="0"/>
              </a:rPr>
              <a:t>)</a:t>
            </a:r>
          </a:p>
        </p:txBody>
      </p:sp>
      <p:sp>
        <p:nvSpPr>
          <p:cNvPr id="189" name="TextBox 188">
            <a:extLst>
              <a:ext uri="{FF2B5EF4-FFF2-40B4-BE49-F238E27FC236}">
                <a16:creationId xmlns:a16="http://schemas.microsoft.com/office/drawing/2014/main" id="{5B48289E-8167-4CCF-B694-1BBE37E1EB45}"/>
              </a:ext>
            </a:extLst>
          </p:cNvPr>
          <p:cNvSpPr txBox="1"/>
          <p:nvPr/>
        </p:nvSpPr>
        <p:spPr>
          <a:xfrm>
            <a:off x="7658056" y="5687441"/>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0" name="TextBox 189">
            <a:extLst>
              <a:ext uri="{FF2B5EF4-FFF2-40B4-BE49-F238E27FC236}">
                <a16:creationId xmlns:a16="http://schemas.microsoft.com/office/drawing/2014/main" id="{5B48289E-8167-4CCF-B694-1BBE37E1EB45}"/>
              </a:ext>
            </a:extLst>
          </p:cNvPr>
          <p:cNvSpPr txBox="1"/>
          <p:nvPr/>
        </p:nvSpPr>
        <p:spPr>
          <a:xfrm>
            <a:off x="722101" y="5595040"/>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cattle breeding </a:t>
            </a:r>
            <a:endParaRPr lang="ru-RU" sz="1200" b="1" dirty="0">
              <a:solidFill>
                <a:schemeClr val="accent1">
                  <a:lumMod val="50000"/>
                </a:schemeClr>
              </a:solidFill>
              <a:latin typeface="Arial Narrow" panose="020B0606020202030204" pitchFamily="34" charset="0"/>
            </a:endParaRPr>
          </a:p>
        </p:txBody>
      </p:sp>
      <p:sp>
        <p:nvSpPr>
          <p:cNvPr id="191" name="TextBox 190">
            <a:extLst>
              <a:ext uri="{FF2B5EF4-FFF2-40B4-BE49-F238E27FC236}">
                <a16:creationId xmlns:a16="http://schemas.microsoft.com/office/drawing/2014/main" id="{5B48289E-8167-4CCF-B694-1BBE37E1EB45}"/>
              </a:ext>
            </a:extLst>
          </p:cNvPr>
          <p:cNvSpPr txBox="1"/>
          <p:nvPr/>
        </p:nvSpPr>
        <p:spPr>
          <a:xfrm>
            <a:off x="2951437" y="5597753"/>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rice growing </a:t>
            </a:r>
            <a:endParaRPr lang="ru-RU" sz="1200" b="1" dirty="0">
              <a:solidFill>
                <a:schemeClr val="accent1">
                  <a:lumMod val="50000"/>
                </a:schemeClr>
              </a:solidFill>
              <a:latin typeface="Arial Narrow" panose="020B0606020202030204" pitchFamily="34" charset="0"/>
            </a:endParaRPr>
          </a:p>
        </p:txBody>
      </p:sp>
      <p:sp>
        <p:nvSpPr>
          <p:cNvPr id="192" name="TextBox 191">
            <a:extLst>
              <a:ext uri="{FF2B5EF4-FFF2-40B4-BE49-F238E27FC236}">
                <a16:creationId xmlns:a16="http://schemas.microsoft.com/office/drawing/2014/main" id="{5B48289E-8167-4CCF-B694-1BBE37E1EB45}"/>
              </a:ext>
            </a:extLst>
          </p:cNvPr>
          <p:cNvSpPr txBox="1"/>
          <p:nvPr/>
        </p:nvSpPr>
        <p:spPr>
          <a:xfrm>
            <a:off x="721055" y="6149812"/>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sheep breeding </a:t>
            </a:r>
            <a:endParaRPr lang="ru-RU" sz="1200" b="1" dirty="0">
              <a:solidFill>
                <a:schemeClr val="accent1">
                  <a:lumMod val="50000"/>
                </a:schemeClr>
              </a:solidFill>
              <a:latin typeface="Arial Narrow" panose="020B0606020202030204" pitchFamily="34" charset="0"/>
            </a:endParaRPr>
          </a:p>
        </p:txBody>
      </p:sp>
      <p:pic>
        <p:nvPicPr>
          <p:cNvPr id="193" name="Рисунок 192">
            <a:extLst>
              <a:ext uri="{FF2B5EF4-FFF2-40B4-BE49-F238E27FC236}">
                <a16:creationId xmlns:a16="http://schemas.microsoft.com/office/drawing/2014/main" id="{A2A4E3A7-519A-49BA-B6B1-497D487B19D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07567" y="5652418"/>
            <a:ext cx="196508" cy="204547"/>
          </a:xfrm>
          <a:prstGeom prst="rect">
            <a:avLst/>
          </a:prstGeom>
        </p:spPr>
      </p:pic>
      <p:sp>
        <p:nvSpPr>
          <p:cNvPr id="194" name="TextBox 193">
            <a:extLst>
              <a:ext uri="{FF2B5EF4-FFF2-40B4-BE49-F238E27FC236}">
                <a16:creationId xmlns:a16="http://schemas.microsoft.com/office/drawing/2014/main" id="{5B48289E-8167-4CCF-B694-1BBE37E1EB45}"/>
              </a:ext>
            </a:extLst>
          </p:cNvPr>
          <p:cNvSpPr txBox="1"/>
          <p:nvPr/>
        </p:nvSpPr>
        <p:spPr>
          <a:xfrm>
            <a:off x="5702994" y="5582892"/>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Extension centers in </a:t>
            </a:r>
            <a:r>
              <a:rPr lang="en-US" sz="1200" b="1" dirty="0" err="1">
                <a:solidFill>
                  <a:schemeClr val="accent1">
                    <a:lumMod val="50000"/>
                  </a:schemeClr>
                </a:solidFill>
                <a:latin typeface="Arial Narrow" panose="020B0606020202030204" pitchFamily="34" charset="0"/>
              </a:rPr>
              <a:t>pomiculture</a:t>
            </a:r>
            <a:r>
              <a:rPr lang="en-US" sz="1200" b="1" dirty="0">
                <a:solidFill>
                  <a:schemeClr val="accent1">
                    <a:lumMod val="50000"/>
                  </a:schemeClr>
                </a:solidFill>
                <a:latin typeface="Arial Narrow" panose="020B0606020202030204" pitchFamily="34" charset="0"/>
              </a:rPr>
              <a:t> </a:t>
            </a:r>
            <a:endParaRPr lang="ru-RU" sz="1200" b="1" dirty="0">
              <a:solidFill>
                <a:schemeClr val="accent1">
                  <a:lumMod val="50000"/>
                </a:schemeClr>
              </a:solidFill>
              <a:latin typeface="Arial Narrow" panose="020B0606020202030204" pitchFamily="34" charset="0"/>
            </a:endParaRPr>
          </a:p>
        </p:txBody>
      </p:sp>
      <p:pic>
        <p:nvPicPr>
          <p:cNvPr id="195" name="Рисунок 194">
            <a:extLst>
              <a:ext uri="{FF2B5EF4-FFF2-40B4-BE49-F238E27FC236}">
                <a16:creationId xmlns:a16="http://schemas.microsoft.com/office/drawing/2014/main" id="{493F27E1-37E0-4ECF-8747-501F1F3E9D0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8478" r="24265" b="20338"/>
          <a:stretch/>
        </p:blipFill>
        <p:spPr>
          <a:xfrm>
            <a:off x="2700873" y="6238820"/>
            <a:ext cx="209580" cy="213924"/>
          </a:xfrm>
          <a:prstGeom prst="rect">
            <a:avLst/>
          </a:prstGeom>
        </p:spPr>
      </p:pic>
      <p:sp>
        <p:nvSpPr>
          <p:cNvPr id="196" name="TextBox 195">
            <a:extLst>
              <a:ext uri="{FF2B5EF4-FFF2-40B4-BE49-F238E27FC236}">
                <a16:creationId xmlns:a16="http://schemas.microsoft.com/office/drawing/2014/main" id="{5B48289E-8167-4CCF-B694-1BBE37E1EB45}"/>
              </a:ext>
            </a:extLst>
          </p:cNvPr>
          <p:cNvSpPr txBox="1"/>
          <p:nvPr/>
        </p:nvSpPr>
        <p:spPr>
          <a:xfrm>
            <a:off x="2951652" y="6164671"/>
            <a:ext cx="1841562"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apiculture (beekeeping)</a:t>
            </a:r>
            <a:endParaRPr lang="ru-RU" sz="1200" b="1" dirty="0">
              <a:solidFill>
                <a:schemeClr val="accent1">
                  <a:lumMod val="50000"/>
                </a:schemeClr>
              </a:solidFill>
              <a:latin typeface="Arial Narrow" panose="020B0606020202030204" pitchFamily="34" charset="0"/>
            </a:endParaRPr>
          </a:p>
        </p:txBody>
      </p:sp>
      <p:sp>
        <p:nvSpPr>
          <p:cNvPr id="197" name="TextBox 196">
            <a:extLst>
              <a:ext uri="{FF2B5EF4-FFF2-40B4-BE49-F238E27FC236}">
                <a16:creationId xmlns:a16="http://schemas.microsoft.com/office/drawing/2014/main" id="{5B48289E-8167-4CCF-B694-1BBE37E1EB45}"/>
              </a:ext>
            </a:extLst>
          </p:cNvPr>
          <p:cNvSpPr txBox="1"/>
          <p:nvPr/>
        </p:nvSpPr>
        <p:spPr>
          <a:xfrm>
            <a:off x="641420" y="5582368"/>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8" name="TextBox 197">
            <a:extLst>
              <a:ext uri="{FF2B5EF4-FFF2-40B4-BE49-F238E27FC236}">
                <a16:creationId xmlns:a16="http://schemas.microsoft.com/office/drawing/2014/main" id="{5B48289E-8167-4CCF-B694-1BBE37E1EB45}"/>
              </a:ext>
            </a:extLst>
          </p:cNvPr>
          <p:cNvSpPr txBox="1"/>
          <p:nvPr/>
        </p:nvSpPr>
        <p:spPr>
          <a:xfrm>
            <a:off x="2855353" y="6152305"/>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9" name="TextBox 198">
            <a:extLst>
              <a:ext uri="{FF2B5EF4-FFF2-40B4-BE49-F238E27FC236}">
                <a16:creationId xmlns:a16="http://schemas.microsoft.com/office/drawing/2014/main" id="{5B48289E-8167-4CCF-B694-1BBE37E1EB45}"/>
              </a:ext>
            </a:extLst>
          </p:cNvPr>
          <p:cNvSpPr txBox="1"/>
          <p:nvPr/>
        </p:nvSpPr>
        <p:spPr>
          <a:xfrm>
            <a:off x="5602767" y="5567655"/>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200" name="TextBox 199">
            <a:extLst>
              <a:ext uri="{FF2B5EF4-FFF2-40B4-BE49-F238E27FC236}">
                <a16:creationId xmlns:a16="http://schemas.microsoft.com/office/drawing/2014/main" id="{5B48289E-8167-4CCF-B694-1BBE37E1EB45}"/>
              </a:ext>
            </a:extLst>
          </p:cNvPr>
          <p:cNvSpPr txBox="1"/>
          <p:nvPr/>
        </p:nvSpPr>
        <p:spPr>
          <a:xfrm>
            <a:off x="585396" y="6121619"/>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201" name="TextBox 200">
            <a:extLst>
              <a:ext uri="{FF2B5EF4-FFF2-40B4-BE49-F238E27FC236}">
                <a16:creationId xmlns:a16="http://schemas.microsoft.com/office/drawing/2014/main" id="{5B48289E-8167-4CCF-B694-1BBE37E1EB45}"/>
              </a:ext>
            </a:extLst>
          </p:cNvPr>
          <p:cNvSpPr txBox="1"/>
          <p:nvPr/>
        </p:nvSpPr>
        <p:spPr>
          <a:xfrm>
            <a:off x="2874333" y="5609660"/>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pic>
        <p:nvPicPr>
          <p:cNvPr id="202" name="Рисунок 20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12331" y="5642152"/>
            <a:ext cx="375668" cy="375668"/>
          </a:xfrm>
          <a:prstGeom prst="rect">
            <a:avLst/>
          </a:prstGeom>
          <a:effectLst>
            <a:innerShdw blurRad="63500" dist="50800" dir="2700000">
              <a:prstClr val="black">
                <a:alpha val="50000"/>
              </a:prstClr>
            </a:innerShdw>
          </a:effectLst>
        </p:spPr>
      </p:pic>
      <p:pic>
        <p:nvPicPr>
          <p:cNvPr id="203" name="Рисунок 20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365757" y="3666662"/>
            <a:ext cx="161128" cy="161128"/>
          </a:xfrm>
          <a:prstGeom prst="rect">
            <a:avLst/>
          </a:prstGeom>
          <a:effectLst>
            <a:innerShdw blurRad="63500" dist="50800" dir="2700000">
              <a:prstClr val="black">
                <a:alpha val="50000"/>
              </a:prstClr>
            </a:innerShdw>
          </a:effectLst>
        </p:spPr>
      </p:pic>
      <p:pic>
        <p:nvPicPr>
          <p:cNvPr id="204" name="Рисунок 20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25713" y="3285017"/>
            <a:ext cx="153247" cy="153247"/>
          </a:xfrm>
          <a:prstGeom prst="rect">
            <a:avLst/>
          </a:prstGeom>
          <a:effectLst>
            <a:innerShdw blurRad="63500" dist="50800" dir="2700000">
              <a:prstClr val="black">
                <a:alpha val="50000"/>
              </a:prstClr>
            </a:innerShdw>
          </a:effectLst>
        </p:spPr>
      </p:pic>
      <p:pic>
        <p:nvPicPr>
          <p:cNvPr id="205" name="Рисунок 20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88338" y="2997052"/>
            <a:ext cx="153247" cy="153247"/>
          </a:xfrm>
          <a:prstGeom prst="rect">
            <a:avLst/>
          </a:prstGeom>
          <a:effectLst>
            <a:innerShdw blurRad="63500" dist="50800" dir="2700000">
              <a:prstClr val="black">
                <a:alpha val="50000"/>
              </a:prstClr>
            </a:innerShdw>
          </a:effectLst>
        </p:spPr>
      </p:pic>
      <p:pic>
        <p:nvPicPr>
          <p:cNvPr id="206" name="Рисунок 20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928381" y="3924331"/>
            <a:ext cx="153247" cy="153247"/>
          </a:xfrm>
          <a:prstGeom prst="rect">
            <a:avLst/>
          </a:prstGeom>
          <a:effectLst>
            <a:innerShdw blurRad="63500" dist="50800" dir="2700000">
              <a:prstClr val="black">
                <a:alpha val="50000"/>
              </a:prstClr>
            </a:innerShdw>
          </a:effectLst>
        </p:spPr>
      </p:pic>
      <p:pic>
        <p:nvPicPr>
          <p:cNvPr id="207" name="Рисунок 20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41584" y="3557217"/>
            <a:ext cx="153247" cy="153247"/>
          </a:xfrm>
          <a:prstGeom prst="rect">
            <a:avLst/>
          </a:prstGeom>
          <a:effectLst>
            <a:innerShdw blurRad="63500" dist="50800" dir="2700000">
              <a:prstClr val="black">
                <a:alpha val="50000"/>
              </a:prstClr>
            </a:innerShdw>
          </a:effectLst>
        </p:spPr>
      </p:pic>
      <p:pic>
        <p:nvPicPr>
          <p:cNvPr id="208" name="Рисунок 20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82207" y="4499606"/>
            <a:ext cx="153247" cy="153247"/>
          </a:xfrm>
          <a:prstGeom prst="rect">
            <a:avLst/>
          </a:prstGeom>
          <a:effectLst>
            <a:innerShdw blurRad="63500" dist="50800" dir="2700000">
              <a:prstClr val="black">
                <a:alpha val="50000"/>
              </a:prstClr>
            </a:innerShdw>
          </a:effectLst>
        </p:spPr>
      </p:pic>
      <p:pic>
        <p:nvPicPr>
          <p:cNvPr id="209" name="Рисунок 20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72565" y="3878132"/>
            <a:ext cx="153247" cy="153247"/>
          </a:xfrm>
          <a:prstGeom prst="rect">
            <a:avLst/>
          </a:prstGeom>
          <a:effectLst>
            <a:innerShdw blurRad="63500" dist="50800" dir="2700000">
              <a:prstClr val="black">
                <a:alpha val="50000"/>
              </a:prstClr>
            </a:innerShdw>
          </a:effectLst>
        </p:spPr>
      </p:pic>
      <p:pic>
        <p:nvPicPr>
          <p:cNvPr id="210" name="Рисунок 20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15175" y="4451740"/>
            <a:ext cx="153247" cy="153247"/>
          </a:xfrm>
          <a:prstGeom prst="rect">
            <a:avLst/>
          </a:prstGeom>
          <a:effectLst>
            <a:innerShdw blurRad="63500" dist="50800" dir="2700000">
              <a:prstClr val="black">
                <a:alpha val="50000"/>
              </a:prstClr>
            </a:innerShdw>
          </a:effectLst>
        </p:spPr>
      </p:pic>
      <p:pic>
        <p:nvPicPr>
          <p:cNvPr id="211" name="Рисунок 2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26996" y="2781078"/>
            <a:ext cx="153247" cy="153247"/>
          </a:xfrm>
          <a:prstGeom prst="rect">
            <a:avLst/>
          </a:prstGeom>
          <a:effectLst>
            <a:innerShdw blurRad="63500" dist="50800" dir="2700000">
              <a:prstClr val="black">
                <a:alpha val="50000"/>
              </a:prstClr>
            </a:innerShdw>
          </a:effectLst>
        </p:spPr>
      </p:pic>
      <p:pic>
        <p:nvPicPr>
          <p:cNvPr id="212" name="Рисунок 2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152234" y="2421121"/>
            <a:ext cx="153247" cy="153247"/>
          </a:xfrm>
          <a:prstGeom prst="rect">
            <a:avLst/>
          </a:prstGeom>
          <a:effectLst>
            <a:innerShdw blurRad="63500" dist="50800" dir="2700000">
              <a:prstClr val="black">
                <a:alpha val="50000"/>
              </a:prstClr>
            </a:innerShdw>
          </a:effectLst>
        </p:spPr>
      </p:pic>
      <p:pic>
        <p:nvPicPr>
          <p:cNvPr id="213" name="Рисунок 2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83013" y="2277138"/>
            <a:ext cx="153247" cy="153247"/>
          </a:xfrm>
          <a:prstGeom prst="rect">
            <a:avLst/>
          </a:prstGeom>
          <a:effectLst>
            <a:innerShdw blurRad="63500" dist="50800" dir="2700000">
              <a:prstClr val="black">
                <a:alpha val="50000"/>
              </a:prstClr>
            </a:innerShdw>
          </a:effectLst>
        </p:spPr>
      </p:pic>
      <p:pic>
        <p:nvPicPr>
          <p:cNvPr id="214" name="Рисунок 2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86953" y="1485234"/>
            <a:ext cx="153247" cy="153247"/>
          </a:xfrm>
          <a:prstGeom prst="rect">
            <a:avLst/>
          </a:prstGeom>
          <a:effectLst>
            <a:innerShdw blurRad="63500" dist="50800" dir="2700000">
              <a:prstClr val="black">
                <a:alpha val="50000"/>
              </a:prstClr>
            </a:innerShdw>
          </a:effectLst>
        </p:spPr>
      </p:pic>
      <p:pic>
        <p:nvPicPr>
          <p:cNvPr id="215" name="Рисунок 2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96216" y="3285017"/>
            <a:ext cx="153247" cy="153247"/>
          </a:xfrm>
          <a:prstGeom prst="rect">
            <a:avLst/>
          </a:prstGeom>
          <a:effectLst>
            <a:innerShdw blurRad="63500" dist="50800" dir="2700000">
              <a:prstClr val="black">
                <a:alpha val="50000"/>
              </a:prstClr>
            </a:innerShdw>
          </a:effectLst>
        </p:spPr>
      </p:pic>
      <p:pic>
        <p:nvPicPr>
          <p:cNvPr id="216" name="Рисунок 21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62883" y="3563719"/>
            <a:ext cx="153247" cy="153247"/>
          </a:xfrm>
          <a:prstGeom prst="rect">
            <a:avLst/>
          </a:prstGeom>
          <a:effectLst>
            <a:innerShdw blurRad="63500" dist="50800" dir="2700000">
              <a:prstClr val="black">
                <a:alpha val="50000"/>
              </a:prstClr>
            </a:innerShdw>
          </a:effectLst>
        </p:spPr>
      </p:pic>
      <p:pic>
        <p:nvPicPr>
          <p:cNvPr id="217" name="Рисунок 2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98771" y="3644974"/>
            <a:ext cx="153247" cy="153247"/>
          </a:xfrm>
          <a:prstGeom prst="rect">
            <a:avLst/>
          </a:prstGeom>
          <a:effectLst>
            <a:innerShdw blurRad="63500" dist="50800" dir="2700000">
              <a:prstClr val="black">
                <a:alpha val="50000"/>
              </a:prstClr>
            </a:innerShdw>
          </a:effectLst>
        </p:spPr>
      </p:pic>
      <p:pic>
        <p:nvPicPr>
          <p:cNvPr id="218" name="Рисунок 2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46693" y="3357008"/>
            <a:ext cx="153247" cy="153247"/>
          </a:xfrm>
          <a:prstGeom prst="rect">
            <a:avLst/>
          </a:prstGeom>
          <a:effectLst>
            <a:innerShdw blurRad="63500" dist="50800" dir="2700000">
              <a:prstClr val="black">
                <a:alpha val="50000"/>
              </a:prstClr>
            </a:innerShdw>
          </a:effectLst>
        </p:spPr>
      </p:pic>
      <p:pic>
        <p:nvPicPr>
          <p:cNvPr id="219" name="Рисунок 2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80026" y="2565104"/>
            <a:ext cx="153247" cy="153247"/>
          </a:xfrm>
          <a:prstGeom prst="rect">
            <a:avLst/>
          </a:prstGeom>
          <a:effectLst>
            <a:innerShdw blurRad="63500" dist="50800" dir="2700000">
              <a:prstClr val="black">
                <a:alpha val="50000"/>
              </a:prstClr>
            </a:innerShdw>
          </a:effectLst>
        </p:spPr>
      </p:pic>
      <p:pic>
        <p:nvPicPr>
          <p:cNvPr id="220" name="Рисунок 2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90675" y="2853069"/>
            <a:ext cx="153247" cy="153247"/>
          </a:xfrm>
          <a:prstGeom prst="rect">
            <a:avLst/>
          </a:prstGeom>
          <a:effectLst>
            <a:innerShdw blurRad="63500" dist="50800" dir="2700000">
              <a:prstClr val="black">
                <a:alpha val="50000"/>
              </a:prstClr>
            </a:innerShdw>
          </a:effectLst>
        </p:spPr>
      </p:pic>
      <p:pic>
        <p:nvPicPr>
          <p:cNvPr id="221" name="Рисунок 2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952017" y="1907918"/>
            <a:ext cx="153247" cy="153247"/>
          </a:xfrm>
          <a:prstGeom prst="rect">
            <a:avLst/>
          </a:prstGeom>
          <a:effectLst>
            <a:innerShdw blurRad="63500" dist="50800" dir="2700000">
              <a:prstClr val="black">
                <a:alpha val="50000"/>
              </a:prstClr>
            </a:innerShdw>
          </a:effectLst>
        </p:spPr>
      </p:pic>
      <p:pic>
        <p:nvPicPr>
          <p:cNvPr id="222" name="Рисунок 2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08034" y="2205147"/>
            <a:ext cx="153247" cy="153247"/>
          </a:xfrm>
          <a:prstGeom prst="rect">
            <a:avLst/>
          </a:prstGeom>
          <a:effectLst>
            <a:innerShdw blurRad="63500" dist="50800" dir="2700000">
              <a:prstClr val="black">
                <a:alpha val="50000"/>
              </a:prstClr>
            </a:innerShdw>
          </a:effectLst>
        </p:spPr>
      </p:pic>
      <p:pic>
        <p:nvPicPr>
          <p:cNvPr id="223" name="Рисунок 2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654788" y="1485234"/>
            <a:ext cx="153247" cy="153247"/>
          </a:xfrm>
          <a:prstGeom prst="rect">
            <a:avLst/>
          </a:prstGeom>
          <a:effectLst>
            <a:innerShdw blurRad="63500" dist="50800" dir="2700000">
              <a:prstClr val="black">
                <a:alpha val="50000"/>
              </a:prstClr>
            </a:innerShdw>
          </a:effectLst>
        </p:spPr>
      </p:pic>
      <p:pic>
        <p:nvPicPr>
          <p:cNvPr id="224" name="Рисунок 2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80289" y="1569207"/>
            <a:ext cx="153247" cy="153247"/>
          </a:xfrm>
          <a:prstGeom prst="rect">
            <a:avLst/>
          </a:prstGeom>
          <a:effectLst>
            <a:innerShdw blurRad="63500" dist="50800" dir="2700000">
              <a:prstClr val="black">
                <a:alpha val="50000"/>
              </a:prstClr>
            </a:innerShdw>
          </a:effectLst>
        </p:spPr>
      </p:pic>
      <p:pic>
        <p:nvPicPr>
          <p:cNvPr id="225" name="Рисунок 2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18684" y="1403979"/>
            <a:ext cx="153247" cy="153247"/>
          </a:xfrm>
          <a:prstGeom prst="rect">
            <a:avLst/>
          </a:prstGeom>
          <a:effectLst>
            <a:innerShdw blurRad="63500" dist="50800" dir="2700000">
              <a:prstClr val="black">
                <a:alpha val="50000"/>
              </a:prstClr>
            </a:innerShdw>
          </a:effectLst>
        </p:spPr>
      </p:pic>
      <p:pic>
        <p:nvPicPr>
          <p:cNvPr id="226" name="Рисунок 22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71049" y="2267875"/>
            <a:ext cx="153247" cy="153247"/>
          </a:xfrm>
          <a:prstGeom prst="rect">
            <a:avLst/>
          </a:prstGeom>
          <a:effectLst>
            <a:innerShdw blurRad="63500" dist="50800" dir="2700000">
              <a:prstClr val="black">
                <a:alpha val="50000"/>
              </a:prstClr>
            </a:innerShdw>
          </a:effectLst>
        </p:spPr>
      </p:pic>
      <p:pic>
        <p:nvPicPr>
          <p:cNvPr id="227" name="Рисунок 22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383965" y="1989173"/>
            <a:ext cx="153247" cy="153247"/>
          </a:xfrm>
          <a:prstGeom prst="rect">
            <a:avLst/>
          </a:prstGeom>
          <a:effectLst>
            <a:innerShdw blurRad="63500" dist="50800" dir="2700000">
              <a:prstClr val="black">
                <a:alpha val="50000"/>
              </a:prstClr>
            </a:innerShdw>
          </a:effectLst>
        </p:spPr>
      </p:pic>
      <p:pic>
        <p:nvPicPr>
          <p:cNvPr id="228" name="Рисунок 22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022623" y="2140722"/>
            <a:ext cx="153247" cy="153247"/>
          </a:xfrm>
          <a:prstGeom prst="rect">
            <a:avLst/>
          </a:prstGeom>
          <a:effectLst>
            <a:innerShdw blurRad="63500" dist="50800" dir="2700000">
              <a:prstClr val="black">
                <a:alpha val="50000"/>
              </a:prstClr>
            </a:innerShdw>
          </a:effectLst>
        </p:spPr>
      </p:pic>
      <p:pic>
        <p:nvPicPr>
          <p:cNvPr id="229" name="Рисунок 22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63835" y="2339866"/>
            <a:ext cx="153247" cy="153247"/>
          </a:xfrm>
          <a:prstGeom prst="rect">
            <a:avLst/>
          </a:prstGeom>
          <a:effectLst>
            <a:innerShdw blurRad="63500" dist="50800" dir="2700000">
              <a:prstClr val="black">
                <a:alpha val="50000"/>
              </a:prstClr>
            </a:innerShdw>
          </a:effectLst>
        </p:spPr>
      </p:pic>
      <p:pic>
        <p:nvPicPr>
          <p:cNvPr id="230" name="Рисунок 22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247861" y="2627831"/>
            <a:ext cx="153247" cy="153247"/>
          </a:xfrm>
          <a:prstGeom prst="rect">
            <a:avLst/>
          </a:prstGeom>
          <a:effectLst>
            <a:innerShdw blurRad="63500" dist="50800" dir="2700000">
              <a:prstClr val="black">
                <a:alpha val="50000"/>
              </a:prstClr>
            </a:innerShdw>
          </a:effectLst>
        </p:spPr>
      </p:pic>
      <p:pic>
        <p:nvPicPr>
          <p:cNvPr id="231" name="Рисунок 23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96897" y="2870152"/>
            <a:ext cx="153247" cy="153247"/>
          </a:xfrm>
          <a:prstGeom prst="rect">
            <a:avLst/>
          </a:prstGeom>
          <a:effectLst>
            <a:innerShdw blurRad="63500" dist="50800" dir="2700000">
              <a:prstClr val="black">
                <a:alpha val="50000"/>
              </a:prstClr>
            </a:innerShdw>
          </a:effectLst>
        </p:spPr>
      </p:pic>
      <p:pic>
        <p:nvPicPr>
          <p:cNvPr id="232" name="Рисунок 23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827039" y="2632945"/>
            <a:ext cx="153247" cy="153247"/>
          </a:xfrm>
          <a:prstGeom prst="rect">
            <a:avLst/>
          </a:prstGeom>
          <a:effectLst>
            <a:innerShdw blurRad="63500" dist="50800" dir="2700000">
              <a:prstClr val="black">
                <a:alpha val="50000"/>
              </a:prstClr>
            </a:innerShdw>
          </a:effectLst>
        </p:spPr>
      </p:pic>
      <p:pic>
        <p:nvPicPr>
          <p:cNvPr id="233" name="Рисунок 23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311811" y="3088358"/>
            <a:ext cx="153247" cy="153247"/>
          </a:xfrm>
          <a:prstGeom prst="rect">
            <a:avLst/>
          </a:prstGeom>
          <a:effectLst>
            <a:innerShdw blurRad="63500" dist="50800" dir="2700000">
              <a:prstClr val="black">
                <a:alpha val="50000"/>
              </a:prstClr>
            </a:innerShdw>
          </a:effectLst>
        </p:spPr>
      </p:pic>
      <p:pic>
        <p:nvPicPr>
          <p:cNvPr id="234" name="Рисунок 23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879365" y="3639523"/>
            <a:ext cx="153247" cy="153247"/>
          </a:xfrm>
          <a:prstGeom prst="rect">
            <a:avLst/>
          </a:prstGeom>
          <a:effectLst>
            <a:innerShdw blurRad="63500" dist="50800" dir="2700000">
              <a:prstClr val="black">
                <a:alpha val="50000"/>
              </a:prstClr>
            </a:innerShdw>
          </a:effectLst>
        </p:spPr>
      </p:pic>
      <p:pic>
        <p:nvPicPr>
          <p:cNvPr id="235" name="Рисунок 23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42537" y="4139649"/>
            <a:ext cx="153247" cy="153247"/>
          </a:xfrm>
          <a:prstGeom prst="rect">
            <a:avLst/>
          </a:prstGeom>
          <a:effectLst>
            <a:innerShdw blurRad="63500" dist="50800" dir="2700000">
              <a:prstClr val="black">
                <a:alpha val="50000"/>
              </a:prstClr>
            </a:innerShdw>
          </a:effectLst>
        </p:spPr>
      </p:pic>
      <p:pic>
        <p:nvPicPr>
          <p:cNvPr id="236" name="Рисунок 23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23590" y="3644974"/>
            <a:ext cx="153247" cy="153247"/>
          </a:xfrm>
          <a:prstGeom prst="rect">
            <a:avLst/>
          </a:prstGeom>
          <a:effectLst>
            <a:innerShdw blurRad="63500" dist="50800" dir="2700000">
              <a:prstClr val="black">
                <a:alpha val="50000"/>
              </a:prstClr>
            </a:innerShdw>
          </a:effectLst>
        </p:spPr>
      </p:pic>
      <p:pic>
        <p:nvPicPr>
          <p:cNvPr id="237" name="Рисунок 23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560678" y="4095956"/>
            <a:ext cx="153247" cy="153247"/>
          </a:xfrm>
          <a:prstGeom prst="rect">
            <a:avLst/>
          </a:prstGeom>
          <a:effectLst>
            <a:innerShdw blurRad="63500" dist="50800" dir="2700000">
              <a:prstClr val="black">
                <a:alpha val="50000"/>
              </a:prstClr>
            </a:innerShdw>
          </a:effectLst>
        </p:spPr>
      </p:pic>
      <p:pic>
        <p:nvPicPr>
          <p:cNvPr id="238" name="Рисунок 23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617930" y="4523585"/>
            <a:ext cx="153247" cy="153247"/>
          </a:xfrm>
          <a:prstGeom prst="rect">
            <a:avLst/>
          </a:prstGeom>
          <a:effectLst>
            <a:innerShdw blurRad="63500" dist="50800" dir="2700000">
              <a:prstClr val="black">
                <a:alpha val="50000"/>
              </a:prstClr>
            </a:innerShdw>
          </a:effectLst>
        </p:spPr>
      </p:pic>
      <p:pic>
        <p:nvPicPr>
          <p:cNvPr id="239" name="Рисунок 23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99011" y="4634367"/>
            <a:ext cx="153247" cy="153247"/>
          </a:xfrm>
          <a:prstGeom prst="rect">
            <a:avLst/>
          </a:prstGeom>
          <a:effectLst>
            <a:innerShdw blurRad="63500" dist="50800" dir="2700000">
              <a:prstClr val="black">
                <a:alpha val="50000"/>
              </a:prstClr>
            </a:innerShdw>
          </a:effectLst>
        </p:spPr>
      </p:pic>
      <p:pic>
        <p:nvPicPr>
          <p:cNvPr id="240" name="Рисунок 23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47845" y="4179645"/>
            <a:ext cx="153247" cy="153247"/>
          </a:xfrm>
          <a:prstGeom prst="rect">
            <a:avLst/>
          </a:prstGeom>
          <a:effectLst>
            <a:innerShdw blurRad="63500" dist="50800" dir="2700000">
              <a:prstClr val="black">
                <a:alpha val="50000"/>
              </a:prstClr>
            </a:innerShdw>
          </a:effectLst>
        </p:spPr>
      </p:pic>
      <p:pic>
        <p:nvPicPr>
          <p:cNvPr id="241" name="Рисунок 24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028131" y="5488905"/>
            <a:ext cx="153247" cy="153247"/>
          </a:xfrm>
          <a:prstGeom prst="rect">
            <a:avLst/>
          </a:prstGeom>
          <a:effectLst>
            <a:innerShdw blurRad="63500" dist="50800" dir="2700000">
              <a:prstClr val="black">
                <a:alpha val="50000"/>
              </a:prstClr>
            </a:innerShdw>
          </a:effectLst>
        </p:spPr>
      </p:pic>
      <p:pic>
        <p:nvPicPr>
          <p:cNvPr id="24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32876" y="1738816"/>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5870" y="3779705"/>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0150" y="2304006"/>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5"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2932" y="1545718"/>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5412" y="244287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61952" y="486882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3204" y="1976252"/>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50" name="Рисунок 24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16243" y="2556149"/>
            <a:ext cx="161128" cy="161128"/>
          </a:xfrm>
          <a:prstGeom prst="rect">
            <a:avLst/>
          </a:prstGeom>
          <a:effectLst>
            <a:innerShdw blurRad="63500" dist="50800" dir="2700000">
              <a:prstClr val="black">
                <a:alpha val="50000"/>
              </a:prstClr>
            </a:innerShdw>
          </a:effectLst>
        </p:spPr>
      </p:pic>
      <p:pic>
        <p:nvPicPr>
          <p:cNvPr id="251" name="Рисунок 25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07211" y="2189827"/>
            <a:ext cx="161128" cy="161128"/>
          </a:xfrm>
          <a:prstGeom prst="rect">
            <a:avLst/>
          </a:prstGeom>
          <a:effectLst>
            <a:innerShdw blurRad="63500" dist="50800" dir="2700000">
              <a:prstClr val="black">
                <a:alpha val="50000"/>
              </a:prstClr>
            </a:innerShdw>
          </a:effectLst>
        </p:spPr>
      </p:pic>
      <p:pic>
        <p:nvPicPr>
          <p:cNvPr id="252" name="Рисунок 25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07414" y="3099507"/>
            <a:ext cx="161128" cy="161128"/>
          </a:xfrm>
          <a:prstGeom prst="rect">
            <a:avLst/>
          </a:prstGeom>
          <a:effectLst>
            <a:innerShdw blurRad="63500" dist="50800" dir="2700000">
              <a:prstClr val="black">
                <a:alpha val="50000"/>
              </a:prstClr>
            </a:innerShdw>
          </a:effectLst>
        </p:spPr>
      </p:pic>
      <p:pic>
        <p:nvPicPr>
          <p:cNvPr id="253" name="Рисунок 25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07210" y="2902296"/>
            <a:ext cx="161128" cy="161128"/>
          </a:xfrm>
          <a:prstGeom prst="rect">
            <a:avLst/>
          </a:prstGeom>
          <a:effectLst>
            <a:innerShdw blurRad="63500" dist="50800" dir="2700000">
              <a:prstClr val="black">
                <a:alpha val="50000"/>
              </a:prstClr>
            </a:innerShdw>
          </a:effectLst>
        </p:spPr>
      </p:pic>
      <p:pic>
        <p:nvPicPr>
          <p:cNvPr id="254" name="Рисунок 25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29989" y="3278927"/>
            <a:ext cx="161128" cy="161128"/>
          </a:xfrm>
          <a:prstGeom prst="rect">
            <a:avLst/>
          </a:prstGeom>
          <a:effectLst>
            <a:innerShdw blurRad="63500" dist="50800" dir="2700000">
              <a:prstClr val="black">
                <a:alpha val="50000"/>
              </a:prstClr>
            </a:innerShdw>
          </a:effectLst>
        </p:spPr>
      </p:pic>
      <p:pic>
        <p:nvPicPr>
          <p:cNvPr id="255" name="Рисунок 25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68551" y="3514298"/>
            <a:ext cx="161128" cy="161128"/>
          </a:xfrm>
          <a:prstGeom prst="rect">
            <a:avLst/>
          </a:prstGeom>
          <a:effectLst>
            <a:innerShdw blurRad="63500" dist="50800" dir="2700000">
              <a:prstClr val="black">
                <a:alpha val="50000"/>
              </a:prstClr>
            </a:innerShdw>
          </a:effectLst>
        </p:spPr>
      </p:pic>
      <p:pic>
        <p:nvPicPr>
          <p:cNvPr id="256" name="Рисунок 25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74022" y="4137524"/>
            <a:ext cx="161128" cy="161128"/>
          </a:xfrm>
          <a:prstGeom prst="rect">
            <a:avLst/>
          </a:prstGeom>
          <a:effectLst>
            <a:innerShdw blurRad="63500" dist="50800" dir="2700000">
              <a:prstClr val="black">
                <a:alpha val="50000"/>
              </a:prstClr>
            </a:innerShdw>
          </a:effectLst>
        </p:spPr>
      </p:pic>
      <p:pic>
        <p:nvPicPr>
          <p:cNvPr id="257" name="Рисунок 25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03204" y="4494728"/>
            <a:ext cx="161128" cy="161128"/>
          </a:xfrm>
          <a:prstGeom prst="rect">
            <a:avLst/>
          </a:prstGeom>
          <a:effectLst>
            <a:innerShdw blurRad="63500" dist="50800" dir="2700000">
              <a:prstClr val="black">
                <a:alpha val="50000"/>
              </a:prstClr>
            </a:innerShdw>
          </a:effectLst>
        </p:spPr>
      </p:pic>
      <p:pic>
        <p:nvPicPr>
          <p:cNvPr id="258" name="Рисунок 25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68551" y="3966613"/>
            <a:ext cx="161128" cy="161128"/>
          </a:xfrm>
          <a:prstGeom prst="rect">
            <a:avLst/>
          </a:prstGeom>
          <a:effectLst>
            <a:innerShdw blurRad="63500" dist="50800" dir="2700000">
              <a:prstClr val="black">
                <a:alpha val="50000"/>
              </a:prstClr>
            </a:innerShdw>
          </a:effectLst>
        </p:spPr>
      </p:pic>
      <p:pic>
        <p:nvPicPr>
          <p:cNvPr id="259" name="Рисунок 25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28510" y="4356937"/>
            <a:ext cx="161128" cy="161128"/>
          </a:xfrm>
          <a:prstGeom prst="rect">
            <a:avLst/>
          </a:prstGeom>
          <a:effectLst>
            <a:innerShdw blurRad="63500" dist="50800" dir="2700000">
              <a:prstClr val="black">
                <a:alpha val="50000"/>
              </a:prstClr>
            </a:innerShdw>
          </a:effectLst>
        </p:spPr>
      </p:pic>
      <p:pic>
        <p:nvPicPr>
          <p:cNvPr id="260" name="Рисунок 25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71571" y="4961071"/>
            <a:ext cx="161128" cy="161128"/>
          </a:xfrm>
          <a:prstGeom prst="rect">
            <a:avLst/>
          </a:prstGeom>
          <a:effectLst>
            <a:innerShdw blurRad="63500" dist="50800" dir="2700000">
              <a:prstClr val="black">
                <a:alpha val="50000"/>
              </a:prstClr>
            </a:innerShdw>
          </a:effectLst>
        </p:spPr>
      </p:pic>
      <p:pic>
        <p:nvPicPr>
          <p:cNvPr id="261" name="Рисунок 26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005800" y="2565104"/>
            <a:ext cx="161128" cy="161128"/>
          </a:xfrm>
          <a:prstGeom prst="rect">
            <a:avLst/>
          </a:prstGeom>
          <a:effectLst>
            <a:innerShdw blurRad="63500" dist="50800" dir="2700000">
              <a:prstClr val="black">
                <a:alpha val="50000"/>
              </a:prstClr>
            </a:innerShdw>
          </a:effectLst>
        </p:spPr>
      </p:pic>
      <p:pic>
        <p:nvPicPr>
          <p:cNvPr id="262" name="Рисунок 26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36477" y="2997052"/>
            <a:ext cx="161128" cy="161128"/>
          </a:xfrm>
          <a:prstGeom prst="rect">
            <a:avLst/>
          </a:prstGeom>
          <a:effectLst>
            <a:innerShdw blurRad="63500" dist="50800" dir="2700000">
              <a:prstClr val="black">
                <a:alpha val="50000"/>
              </a:prstClr>
            </a:innerShdw>
          </a:effectLst>
        </p:spPr>
      </p:pic>
      <p:pic>
        <p:nvPicPr>
          <p:cNvPr id="263" name="Рисунок 262">
            <a:extLst>
              <a:ext uri="{FF2B5EF4-FFF2-40B4-BE49-F238E27FC236}">
                <a16:creationId xmlns:a16="http://schemas.microsoft.com/office/drawing/2014/main" id="{ED348BCE-ED89-4F13-9B3C-A2021D6806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297604" y="2745686"/>
            <a:ext cx="286980" cy="188638"/>
          </a:xfrm>
          <a:prstGeom prst="rect">
            <a:avLst/>
          </a:prstGeom>
          <a:effectLst>
            <a:innerShdw blurRad="63500" dist="50800" dir="2700000">
              <a:prstClr val="black">
                <a:alpha val="50000"/>
              </a:prstClr>
            </a:innerShdw>
          </a:effectLst>
        </p:spPr>
      </p:pic>
      <p:pic>
        <p:nvPicPr>
          <p:cNvPr id="264" name="Рисунок 26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453437" y="2205147"/>
            <a:ext cx="153247" cy="153247"/>
          </a:xfrm>
          <a:prstGeom prst="rect">
            <a:avLst/>
          </a:prstGeom>
          <a:effectLst>
            <a:innerShdw blurRad="63500" dist="50800" dir="2700000">
              <a:prstClr val="black">
                <a:alpha val="50000"/>
              </a:prstClr>
            </a:innerShdw>
          </a:effectLst>
        </p:spPr>
      </p:pic>
      <p:pic>
        <p:nvPicPr>
          <p:cNvPr id="265" name="Рисунок 264">
            <a:extLst>
              <a:ext uri="{FF2B5EF4-FFF2-40B4-BE49-F238E27FC236}">
                <a16:creationId xmlns:a16="http://schemas.microsoft.com/office/drawing/2014/main" id="{493F27E1-37E0-4ECF-8747-501F1F3E9D0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8478" r="24265" b="20338"/>
          <a:stretch/>
        </p:blipFill>
        <p:spPr>
          <a:xfrm>
            <a:off x="8050591" y="2414275"/>
            <a:ext cx="209580" cy="213924"/>
          </a:xfrm>
          <a:prstGeom prst="rect">
            <a:avLst/>
          </a:prstGeom>
        </p:spPr>
      </p:pic>
      <p:pic>
        <p:nvPicPr>
          <p:cNvPr id="266" name="Рисунок 265">
            <a:extLst>
              <a:ext uri="{FF2B5EF4-FFF2-40B4-BE49-F238E27FC236}">
                <a16:creationId xmlns:a16="http://schemas.microsoft.com/office/drawing/2014/main" id="{D1BBDF50-25ED-41C2-9582-BDDFCCB23E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47255" y="1773200"/>
            <a:ext cx="215009" cy="215009"/>
          </a:xfrm>
          <a:prstGeom prst="rect">
            <a:avLst/>
          </a:prstGeom>
        </p:spPr>
      </p:pic>
      <p:pic>
        <p:nvPicPr>
          <p:cNvPr id="267" name="Рисунок 266">
            <a:extLst>
              <a:ext uri="{FF2B5EF4-FFF2-40B4-BE49-F238E27FC236}">
                <a16:creationId xmlns:a16="http://schemas.microsoft.com/office/drawing/2014/main" id="{1A2F675A-E6BF-4708-A4EA-A062D278E5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3069" y="1125278"/>
            <a:ext cx="215009" cy="215009"/>
          </a:xfrm>
          <a:prstGeom prst="rect">
            <a:avLst/>
          </a:prstGeom>
        </p:spPr>
      </p:pic>
      <p:pic>
        <p:nvPicPr>
          <p:cNvPr id="268" name="Рисунок 267">
            <a:extLst>
              <a:ext uri="{FF2B5EF4-FFF2-40B4-BE49-F238E27FC236}">
                <a16:creationId xmlns:a16="http://schemas.microsoft.com/office/drawing/2014/main" id="{3B27752F-3992-4DA7-A2AE-A74C4FFE13C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4915187" y="2132547"/>
            <a:ext cx="258011" cy="169597"/>
          </a:xfrm>
          <a:prstGeom prst="rect">
            <a:avLst/>
          </a:prstGeom>
          <a:effectLst>
            <a:innerShdw blurRad="63500" dist="50800" dir="2700000">
              <a:prstClr val="black">
                <a:alpha val="50000"/>
              </a:prstClr>
            </a:innerShdw>
          </a:effectLst>
        </p:spPr>
      </p:pic>
      <p:pic>
        <p:nvPicPr>
          <p:cNvPr id="269" name="Рисунок 268">
            <a:extLst>
              <a:ext uri="{FF2B5EF4-FFF2-40B4-BE49-F238E27FC236}">
                <a16:creationId xmlns:a16="http://schemas.microsoft.com/office/drawing/2014/main" id="{7593B393-9B2C-4AC7-A874-1B6052BB78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1173" y="2245598"/>
            <a:ext cx="215009" cy="215009"/>
          </a:xfrm>
          <a:prstGeom prst="rect">
            <a:avLst/>
          </a:prstGeom>
        </p:spPr>
      </p:pic>
      <p:pic>
        <p:nvPicPr>
          <p:cNvPr id="270" name="Рисунок 269">
            <a:extLst>
              <a:ext uri="{FF2B5EF4-FFF2-40B4-BE49-F238E27FC236}">
                <a16:creationId xmlns:a16="http://schemas.microsoft.com/office/drawing/2014/main" id="{C9343B22-09CD-418D-879F-848071BC73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0501" y="2001115"/>
            <a:ext cx="215009" cy="215009"/>
          </a:xfrm>
          <a:prstGeom prst="rect">
            <a:avLst/>
          </a:prstGeom>
        </p:spPr>
      </p:pic>
      <p:pic>
        <p:nvPicPr>
          <p:cNvPr id="271" name="Рисунок 270">
            <a:extLst>
              <a:ext uri="{FF2B5EF4-FFF2-40B4-BE49-F238E27FC236}">
                <a16:creationId xmlns:a16="http://schemas.microsoft.com/office/drawing/2014/main" id="{B0105435-80D6-4ABE-A14C-BC46FD5287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0991" y="2998017"/>
            <a:ext cx="215009" cy="215009"/>
          </a:xfrm>
          <a:prstGeom prst="rect">
            <a:avLst/>
          </a:prstGeom>
        </p:spPr>
      </p:pic>
      <p:pic>
        <p:nvPicPr>
          <p:cNvPr id="272" name="Рисунок 27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36862" y="4599348"/>
            <a:ext cx="153247" cy="153247"/>
          </a:xfrm>
          <a:prstGeom prst="rect">
            <a:avLst/>
          </a:prstGeom>
          <a:effectLst>
            <a:innerShdw blurRad="63500" dist="50800" dir="2700000">
              <a:prstClr val="black">
                <a:alpha val="50000"/>
              </a:prstClr>
            </a:innerShdw>
          </a:effectLst>
        </p:spPr>
      </p:pic>
      <p:pic>
        <p:nvPicPr>
          <p:cNvPr id="273" name="Рисунок 272">
            <a:extLst>
              <a:ext uri="{FF2B5EF4-FFF2-40B4-BE49-F238E27FC236}">
                <a16:creationId xmlns:a16="http://schemas.microsoft.com/office/drawing/2014/main" id="{A2A4E3A7-519A-49BA-B6B1-497D487B19D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93263" y="4271543"/>
            <a:ext cx="196508" cy="204547"/>
          </a:xfrm>
          <a:prstGeom prst="rect">
            <a:avLst/>
          </a:prstGeom>
        </p:spPr>
      </p:pic>
      <p:pic>
        <p:nvPicPr>
          <p:cNvPr id="274" name="Рисунок 273">
            <a:extLst>
              <a:ext uri="{FF2B5EF4-FFF2-40B4-BE49-F238E27FC236}">
                <a16:creationId xmlns:a16="http://schemas.microsoft.com/office/drawing/2014/main" id="{37F54DD7-FC1C-4557-93CC-C5ADE9EFCB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02541" y="4524380"/>
            <a:ext cx="215009" cy="215009"/>
          </a:xfrm>
          <a:prstGeom prst="rect">
            <a:avLst/>
          </a:prstGeom>
        </p:spPr>
      </p:pic>
      <p:pic>
        <p:nvPicPr>
          <p:cNvPr id="275" name="Рисунок 274">
            <a:extLst>
              <a:ext uri="{FF2B5EF4-FFF2-40B4-BE49-F238E27FC236}">
                <a16:creationId xmlns:a16="http://schemas.microsoft.com/office/drawing/2014/main" id="{1784A4BB-B55C-4A92-9C91-4A304C9CDF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903" t="8085" r="37258" b="32595"/>
          <a:stretch/>
        </p:blipFill>
        <p:spPr>
          <a:xfrm>
            <a:off x="6951417" y="4234601"/>
            <a:ext cx="329349" cy="211885"/>
          </a:xfrm>
          <a:prstGeom prst="rect">
            <a:avLst/>
          </a:prstGeom>
        </p:spPr>
      </p:pic>
      <p:pic>
        <p:nvPicPr>
          <p:cNvPr id="27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10324" y="3939671"/>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77" name="Рисунок 276">
            <a:extLst>
              <a:ext uri="{FF2B5EF4-FFF2-40B4-BE49-F238E27FC236}">
                <a16:creationId xmlns:a16="http://schemas.microsoft.com/office/drawing/2014/main" id="{CA63B4F6-B748-43B7-84B0-A54B9B22AF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5538" y="4487614"/>
            <a:ext cx="215009" cy="215009"/>
          </a:xfrm>
          <a:prstGeom prst="rect">
            <a:avLst/>
          </a:prstGeom>
        </p:spPr>
      </p:pic>
      <p:pic>
        <p:nvPicPr>
          <p:cNvPr id="278" name="Рисунок 277">
            <a:extLst>
              <a:ext uri="{FF2B5EF4-FFF2-40B4-BE49-F238E27FC236}">
                <a16:creationId xmlns:a16="http://schemas.microsoft.com/office/drawing/2014/main" id="{7EEE0C38-F1F0-41B8-8CAF-E78C8928E9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49980" y="4531954"/>
            <a:ext cx="196508" cy="204547"/>
          </a:xfrm>
          <a:prstGeom prst="rect">
            <a:avLst/>
          </a:prstGeom>
        </p:spPr>
      </p:pic>
      <p:pic>
        <p:nvPicPr>
          <p:cNvPr id="279" name="Рисунок 27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39967" y="5427346"/>
            <a:ext cx="153247" cy="153247"/>
          </a:xfrm>
          <a:prstGeom prst="rect">
            <a:avLst/>
          </a:prstGeom>
          <a:effectLst>
            <a:innerShdw blurRad="63500" dist="50800" dir="2700000">
              <a:prstClr val="black">
                <a:alpha val="50000"/>
              </a:prstClr>
            </a:innerShdw>
          </a:effectLst>
        </p:spPr>
      </p:pic>
      <p:pic>
        <p:nvPicPr>
          <p:cNvPr id="280" name="Рисунок 27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87820" y="5122597"/>
            <a:ext cx="153247" cy="153247"/>
          </a:xfrm>
          <a:prstGeom prst="rect">
            <a:avLst/>
          </a:prstGeom>
          <a:effectLst>
            <a:innerShdw blurRad="63500" dist="50800" dir="2700000">
              <a:prstClr val="black">
                <a:alpha val="50000"/>
              </a:prstClr>
            </a:innerShdw>
          </a:effectLst>
        </p:spPr>
      </p:pic>
      <p:pic>
        <p:nvPicPr>
          <p:cNvPr id="281" name="Рисунок 28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694872" y="4637232"/>
            <a:ext cx="153247" cy="153247"/>
          </a:xfrm>
          <a:prstGeom prst="rect">
            <a:avLst/>
          </a:prstGeom>
          <a:effectLst>
            <a:innerShdw blurRad="63500" dist="50800" dir="2700000">
              <a:prstClr val="black">
                <a:alpha val="50000"/>
              </a:prstClr>
            </a:innerShdw>
          </a:effectLst>
        </p:spPr>
      </p:pic>
      <p:pic>
        <p:nvPicPr>
          <p:cNvPr id="2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4961" y="3885626"/>
            <a:ext cx="453596" cy="453596"/>
          </a:xfrm>
          <a:prstGeom prst="rect">
            <a:avLst/>
          </a:prstGeom>
          <a:noFill/>
          <a:extLst>
            <a:ext uri="{909E8E84-426E-40DD-AFC4-6F175D3DCCD1}">
              <a14:hiddenFill xmlns:a14="http://schemas.microsoft.com/office/drawing/2010/main">
                <a:solidFill>
                  <a:srgbClr val="FFFFFF"/>
                </a:solidFill>
              </a14:hiddenFill>
            </a:ext>
          </a:extLst>
        </p:spPr>
      </p:pic>
      <p:pic>
        <p:nvPicPr>
          <p:cNvPr id="283" name="Рисунок 28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28857" y="4678766"/>
            <a:ext cx="153247" cy="153247"/>
          </a:xfrm>
          <a:prstGeom prst="rect">
            <a:avLst/>
          </a:prstGeom>
          <a:effectLst>
            <a:innerShdw blurRad="63500" dist="50800" dir="2700000">
              <a:prstClr val="black">
                <a:alpha val="50000"/>
              </a:prstClr>
            </a:innerShdw>
          </a:effectLst>
        </p:spPr>
      </p:pic>
      <p:pic>
        <p:nvPicPr>
          <p:cNvPr id="284" name="Рисунок 283">
            <a:extLst>
              <a:ext uri="{FF2B5EF4-FFF2-40B4-BE49-F238E27FC236}">
                <a16:creationId xmlns:a16="http://schemas.microsoft.com/office/drawing/2014/main" id="{D18E471B-9EA2-41EA-AC44-F28439BF778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504313" y="1871243"/>
            <a:ext cx="215009" cy="210019"/>
          </a:xfrm>
          <a:prstGeom prst="rect">
            <a:avLst/>
          </a:prstGeom>
        </p:spPr>
      </p:pic>
      <p:pic>
        <p:nvPicPr>
          <p:cNvPr id="285" name="Рисунок 284">
            <a:extLst>
              <a:ext uri="{FF2B5EF4-FFF2-40B4-BE49-F238E27FC236}">
                <a16:creationId xmlns:a16="http://schemas.microsoft.com/office/drawing/2014/main" id="{FFC941FF-C5BE-490B-BF13-9B576B9264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0472" y="1702173"/>
            <a:ext cx="215009" cy="215009"/>
          </a:xfrm>
          <a:prstGeom prst="rect">
            <a:avLst/>
          </a:prstGeom>
        </p:spPr>
      </p:pic>
      <p:pic>
        <p:nvPicPr>
          <p:cNvPr id="286" name="Рисунок 285">
            <a:extLst>
              <a:ext uri="{FF2B5EF4-FFF2-40B4-BE49-F238E27FC236}">
                <a16:creationId xmlns:a16="http://schemas.microsoft.com/office/drawing/2014/main" id="{9CAC0F64-CE31-4DAC-BE2B-DF82ABB66D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341" y="1217358"/>
            <a:ext cx="215009" cy="215009"/>
          </a:xfrm>
          <a:prstGeom prst="rect">
            <a:avLst/>
          </a:prstGeom>
        </p:spPr>
      </p:pic>
      <p:pic>
        <p:nvPicPr>
          <p:cNvPr id="287" name="Рисунок 286">
            <a:extLst>
              <a:ext uri="{FF2B5EF4-FFF2-40B4-BE49-F238E27FC236}">
                <a16:creationId xmlns:a16="http://schemas.microsoft.com/office/drawing/2014/main" id="{F91BD169-1516-4913-903A-997FFCFF70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12624" y="2376466"/>
            <a:ext cx="286980" cy="188638"/>
          </a:xfrm>
          <a:prstGeom prst="rect">
            <a:avLst/>
          </a:prstGeom>
          <a:effectLst>
            <a:innerShdw blurRad="63500" dist="50800" dir="2700000">
              <a:prstClr val="black">
                <a:alpha val="50000"/>
              </a:prstClr>
            </a:innerShdw>
          </a:effectLst>
        </p:spPr>
      </p:pic>
      <p:pic>
        <p:nvPicPr>
          <p:cNvPr id="288" name="Рисунок 28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748097" y="2402376"/>
            <a:ext cx="153247" cy="153247"/>
          </a:xfrm>
          <a:prstGeom prst="rect">
            <a:avLst/>
          </a:prstGeom>
          <a:effectLst>
            <a:innerShdw blurRad="63500" dist="50800" dir="2700000">
              <a:prstClr val="black">
                <a:alpha val="50000"/>
              </a:prstClr>
            </a:innerShdw>
          </a:effectLst>
        </p:spPr>
      </p:pic>
      <p:pic>
        <p:nvPicPr>
          <p:cNvPr id="28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67075" y="1782598"/>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290" name="TextBox 289">
            <a:extLst>
              <a:ext uri="{FF2B5EF4-FFF2-40B4-BE49-F238E27FC236}">
                <a16:creationId xmlns:a16="http://schemas.microsoft.com/office/drawing/2014/main" id="{12A4A15D-F5FD-42B0-A586-CB3A590EE07A}"/>
              </a:ext>
            </a:extLst>
          </p:cNvPr>
          <p:cNvSpPr txBox="1"/>
          <p:nvPr/>
        </p:nvSpPr>
        <p:spPr>
          <a:xfrm>
            <a:off x="9207679" y="445168"/>
            <a:ext cx="2930276" cy="6578724"/>
          </a:xfrm>
          <a:prstGeom prst="rect">
            <a:avLst/>
          </a:prstGeom>
          <a:noFill/>
        </p:spPr>
        <p:txBody>
          <a:bodyPr wrap="square" rtlCol="0">
            <a:spAutoFit/>
          </a:bodyPr>
          <a:lstStyle/>
          <a:p>
            <a:pPr algn="ctr"/>
            <a:endParaRPr lang="en-US" sz="1050" b="1" dirty="0">
              <a:solidFill>
                <a:schemeClr val="tx2">
                  <a:lumMod val="50000"/>
                </a:schemeClr>
              </a:solidFill>
              <a:latin typeface="Arial Narrow" panose="020B0606020202030204" pitchFamily="34" charset="0"/>
            </a:endParaRPr>
          </a:p>
          <a:p>
            <a:pPr algn="ctr"/>
            <a:r>
              <a:rPr lang="en-US" sz="1050" b="1" dirty="0">
                <a:solidFill>
                  <a:schemeClr val="tx2">
                    <a:lumMod val="50000"/>
                  </a:schemeClr>
                </a:solidFill>
                <a:latin typeface="Arial Narrow" panose="020B0606020202030204" pitchFamily="34" charset="0"/>
              </a:rPr>
              <a:t>List of Extension Centers</a:t>
            </a:r>
            <a:endParaRPr lang="ru-RU" sz="1050" b="1"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 «</a:t>
            </a:r>
            <a:r>
              <a:rPr lang="en-US" sz="1050" dirty="0" err="1">
                <a:solidFill>
                  <a:schemeClr val="tx2">
                    <a:lumMod val="50000"/>
                  </a:schemeClr>
                </a:solidFill>
                <a:latin typeface="Arial Narrow" panose="020B0606020202030204" pitchFamily="34" charset="0"/>
              </a:rPr>
              <a:t>Shortandy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Baraev</a:t>
            </a:r>
            <a:r>
              <a:rPr lang="en-US" sz="1050" dirty="0">
                <a:solidFill>
                  <a:schemeClr val="tx2">
                    <a:lumMod val="50000"/>
                  </a:schemeClr>
                </a:solidFill>
                <a:latin typeface="Arial Narrow" panose="020B0606020202030204" pitchFamily="34" charset="0"/>
              </a:rPr>
              <a:t> Center of grain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2. «</a:t>
            </a:r>
            <a:r>
              <a:rPr lang="en-US" sz="1050" dirty="0" err="1">
                <a:solidFill>
                  <a:schemeClr val="tx2">
                    <a:lumMod val="50000"/>
                  </a:schemeClr>
                </a:solidFill>
                <a:latin typeface="Arial Narrow" panose="020B0606020202030204" pitchFamily="34" charset="0"/>
              </a:rPr>
              <a:t>Karagandy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Karagandy</a:t>
            </a:r>
            <a:r>
              <a:rPr lang="en-US" sz="1050" dirty="0">
                <a:solidFill>
                  <a:schemeClr val="tx2">
                    <a:lumMod val="50000"/>
                  </a:schemeClr>
                </a:solidFill>
                <a:latin typeface="Arial Narrow" panose="020B0606020202030204" pitchFamily="34" charset="0"/>
              </a:rPr>
              <a:t> </a:t>
            </a:r>
            <a:r>
              <a:rPr lang="en-US" sz="1050" dirty="0" err="1">
                <a:solidFill>
                  <a:schemeClr val="tx2">
                    <a:lumMod val="50000"/>
                  </a:schemeClr>
                </a:solidFill>
                <a:latin typeface="Arial Narrow" panose="020B0606020202030204" pitchFamily="34" charset="0"/>
              </a:rPr>
              <a:t>Expiremental</a:t>
            </a:r>
            <a:r>
              <a:rPr lang="en-US" sz="1050" dirty="0">
                <a:solidFill>
                  <a:schemeClr val="tx2">
                    <a:lumMod val="50000"/>
                  </a:schemeClr>
                </a:solidFill>
                <a:latin typeface="Arial Narrow" panose="020B0606020202030204" pitchFamily="34" charset="0"/>
              </a:rPr>
              <a:t>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3. «</a:t>
            </a:r>
            <a:r>
              <a:rPr lang="en-US" sz="1050" dirty="0">
                <a:solidFill>
                  <a:schemeClr val="tx2">
                    <a:lumMod val="50000"/>
                  </a:schemeClr>
                </a:solidFill>
                <a:latin typeface="Arial Narrow" panose="020B0606020202030204" pitchFamily="34" charset="0"/>
              </a:rPr>
              <a:t>Pavlodar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Pavlodar Experimental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4. «</a:t>
            </a:r>
            <a:r>
              <a:rPr lang="en-US" sz="1050" dirty="0" err="1">
                <a:solidFill>
                  <a:schemeClr val="tx2">
                    <a:lumMod val="50000"/>
                  </a:schemeClr>
                </a:solidFill>
                <a:latin typeface="Arial Narrow" panose="020B0606020202030204" pitchFamily="34" charset="0"/>
              </a:rPr>
              <a:t>Ushkonur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Agriculture and Horticulture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5. «</a:t>
            </a:r>
            <a:r>
              <a:rPr lang="en-US" sz="1050" dirty="0" err="1">
                <a:solidFill>
                  <a:schemeClr val="tx2">
                    <a:lumMod val="50000"/>
                  </a:schemeClr>
                </a:solidFill>
                <a:latin typeface="Arial Narrow" panose="020B0606020202030204" pitchFamily="34" charset="0"/>
              </a:rPr>
              <a:t>Kostanay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Zarechnoe</a:t>
            </a:r>
            <a:r>
              <a:rPr lang="en-US" sz="1050" dirty="0">
                <a:solidFill>
                  <a:schemeClr val="tx2">
                    <a:lumMod val="50000"/>
                  </a:schemeClr>
                </a:solidFill>
                <a:latin typeface="Arial Narrow" panose="020B0606020202030204" pitchFamily="34" charset="0"/>
              </a:rPr>
              <a:t> Experimental Farm</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6. «</a:t>
            </a:r>
            <a:r>
              <a:rPr lang="en-US" sz="1050" dirty="0" err="1">
                <a:solidFill>
                  <a:schemeClr val="tx2">
                    <a:lumMod val="50000"/>
                  </a:schemeClr>
                </a:solidFill>
                <a:latin typeface="Arial Narrow" panose="020B0606020202030204" pitchFamily="34" charset="0"/>
              </a:rPr>
              <a:t>Tassay</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South-Western Research Institute of </a:t>
            </a:r>
            <a:r>
              <a:rPr lang="ru-RU" sz="1050" dirty="0">
                <a:solidFill>
                  <a:schemeClr val="tx2">
                    <a:lumMod val="50000"/>
                  </a:schemeClr>
                </a:solidFill>
                <a:latin typeface="Arial Narrow" panose="020B0606020202030204" pitchFamily="34" charset="0"/>
              </a:rPr>
              <a:t> </a:t>
            </a:r>
            <a:r>
              <a:rPr lang="en-US" sz="1050" dirty="0">
                <a:solidFill>
                  <a:schemeClr val="tx2">
                    <a:lumMod val="50000"/>
                  </a:schemeClr>
                </a:solidFill>
                <a:latin typeface="Arial Narrow" panose="020B0606020202030204" pitchFamily="34" charset="0"/>
              </a:rPr>
              <a:t>Agriculture and Horticulture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7. «</a:t>
            </a:r>
            <a:r>
              <a:rPr lang="en-US" sz="1050" dirty="0" err="1">
                <a:solidFill>
                  <a:schemeClr val="tx2">
                    <a:lumMod val="50000"/>
                  </a:schemeClr>
                </a:solidFill>
                <a:latin typeface="Arial Narrow" panose="020B0606020202030204" pitchFamily="34" charset="0"/>
              </a:rPr>
              <a:t>Kyzylzhar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Northern Research Institute of Agriculture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 </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8. «</a:t>
            </a:r>
            <a:r>
              <a:rPr lang="en-US" sz="1050" dirty="0">
                <a:solidFill>
                  <a:schemeClr val="tx2">
                    <a:lumMod val="50000"/>
                  </a:schemeClr>
                </a:solidFill>
                <a:latin typeface="Arial Narrow" panose="020B0606020202030204" pitchFamily="34" charset="0"/>
              </a:rPr>
              <a:t>Kyzylorda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Rice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 </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9. «</a:t>
            </a:r>
            <a:r>
              <a:rPr lang="en-US" sz="1050" dirty="0" err="1">
                <a:solidFill>
                  <a:schemeClr val="tx2">
                    <a:lumMod val="50000"/>
                  </a:schemeClr>
                </a:solidFill>
                <a:latin typeface="Arial Narrow" panose="020B0606020202030204" pitchFamily="34" charset="0"/>
              </a:rPr>
              <a:t>Shygys</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Eastern Kazakhstan Experimental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10. «</a:t>
            </a:r>
            <a:r>
              <a:rPr lang="en-US" sz="1050" dirty="0" err="1">
                <a:solidFill>
                  <a:schemeClr val="tx2">
                    <a:lumMod val="50000"/>
                  </a:schemeClr>
                </a:solidFill>
                <a:latin typeface="Arial Narrow" panose="020B0606020202030204" pitchFamily="34" charset="0"/>
              </a:rPr>
              <a:t>Talgar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Fruit and Vegetable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11. «</a:t>
            </a:r>
            <a:r>
              <a:rPr lang="en-US" sz="1050" dirty="0" err="1">
                <a:solidFill>
                  <a:schemeClr val="tx2">
                    <a:lumMod val="50000"/>
                  </a:schemeClr>
                </a:solidFill>
                <a:latin typeface="Arial Narrow" panose="020B0606020202030204" pitchFamily="34" charset="0"/>
              </a:rPr>
              <a:t>Saryarka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Science-Research Veterinary Institute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12. «</a:t>
            </a:r>
            <a:r>
              <a:rPr lang="en-US" sz="1050" dirty="0" err="1">
                <a:solidFill>
                  <a:schemeClr val="tx2">
                    <a:lumMod val="50000"/>
                  </a:schemeClr>
                </a:solidFill>
                <a:latin typeface="Arial Narrow" panose="020B0606020202030204" pitchFamily="34" charset="0"/>
              </a:rPr>
              <a:t>Batys</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Uralsk Experimental Station</a:t>
            </a:r>
            <a:r>
              <a:rPr lang="ru-RU" sz="1050" dirty="0">
                <a:solidFill>
                  <a:schemeClr val="tx2">
                    <a:lumMod val="50000"/>
                  </a:schemeClr>
                </a:solidFill>
                <a:latin typeface="Arial Narrow" panose="020B0606020202030204" pitchFamily="34" charset="0"/>
              </a:rPr>
              <a:t>»</a:t>
            </a:r>
          </a:p>
          <a:p>
            <a:r>
              <a:rPr lang="ru-RU" sz="1050" dirty="0">
                <a:solidFill>
                  <a:schemeClr val="tx2">
                    <a:lumMod val="50000"/>
                  </a:schemeClr>
                </a:solidFill>
                <a:latin typeface="Arial Narrow" panose="020B0606020202030204" pitchFamily="34" charset="0"/>
              </a:rPr>
              <a:t>13. «</a:t>
            </a:r>
            <a:r>
              <a:rPr lang="en-US" sz="1050" dirty="0" err="1">
                <a:solidFill>
                  <a:schemeClr val="tx2">
                    <a:lumMod val="50000"/>
                  </a:schemeClr>
                </a:solidFill>
                <a:latin typeface="Arial Narrow" panose="020B0606020202030204" pitchFamily="34" charset="0"/>
              </a:rPr>
              <a:t>Zhetisu</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Livestock and Fodder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14. «</a:t>
            </a:r>
            <a:r>
              <a:rPr lang="en-US" sz="1050" dirty="0" err="1">
                <a:solidFill>
                  <a:schemeClr val="tx2">
                    <a:lumMod val="50000"/>
                  </a:schemeClr>
                </a:solidFill>
                <a:latin typeface="Arial Narrow" panose="020B0606020202030204" pitchFamily="34" charset="0"/>
              </a:rPr>
              <a:t>Makta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a:t>
            </a:r>
            <a:r>
              <a:rPr lang="en-US" sz="1050" dirty="0" err="1">
                <a:solidFill>
                  <a:schemeClr val="tx2">
                    <a:lumMod val="50000"/>
                  </a:schemeClr>
                </a:solidFill>
                <a:latin typeface="Arial Narrow" panose="020B0606020202030204" pitchFamily="34" charset="0"/>
              </a:rPr>
              <a:t>Insittute</a:t>
            </a:r>
            <a:r>
              <a:rPr lang="en-US" sz="1050" dirty="0">
                <a:solidFill>
                  <a:schemeClr val="tx2">
                    <a:lumMod val="50000"/>
                  </a:schemeClr>
                </a:solidFill>
                <a:latin typeface="Arial Narrow" panose="020B0606020202030204" pitchFamily="34" charset="0"/>
              </a:rPr>
              <a:t> of Cotton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p>
          <a:p>
            <a:r>
              <a:rPr lang="en-US" sz="1050" dirty="0">
                <a:solidFill>
                  <a:schemeClr val="tx2">
                    <a:lumMod val="50000"/>
                  </a:schemeClr>
                </a:solidFill>
                <a:latin typeface="Arial Narrow" panose="020B0606020202030204" pitchFamily="34" charset="0"/>
              </a:rPr>
              <a:t>15</a:t>
            </a:r>
            <a:r>
              <a:rPr lang="ru-RU" sz="1050" dirty="0">
                <a:solidFill>
                  <a:schemeClr val="tx2">
                    <a:lumMod val="50000"/>
                  </a:schemeClr>
                </a:solidFill>
                <a:latin typeface="Arial Narrow" panose="020B0606020202030204" pitchFamily="34" charset="0"/>
              </a:rPr>
              <a:t>. «</a:t>
            </a:r>
            <a:r>
              <a:rPr lang="en-US" sz="1050" dirty="0" err="1">
                <a:solidFill>
                  <a:schemeClr val="tx2">
                    <a:lumMod val="50000"/>
                  </a:schemeClr>
                </a:solidFill>
                <a:latin typeface="Arial Narrow" panose="020B0606020202030204" pitchFamily="34" charset="0"/>
              </a:rPr>
              <a:t>Soltustik</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Kokshetau</a:t>
            </a:r>
            <a:r>
              <a:rPr lang="en-US" sz="1050" dirty="0">
                <a:solidFill>
                  <a:schemeClr val="tx2">
                    <a:lumMod val="50000"/>
                  </a:schemeClr>
                </a:solidFill>
                <a:latin typeface="Arial Narrow" panose="020B0606020202030204" pitchFamily="34" charset="0"/>
              </a:rPr>
              <a:t> Experimental Farm</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latin typeface="Arial Narrow" panose="020B0606020202030204" pitchFamily="34" charset="0"/>
              </a:rPr>
              <a:t>16. «</a:t>
            </a:r>
            <a:r>
              <a:rPr lang="en-US" sz="1050" dirty="0" err="1">
                <a:latin typeface="Arial Narrow" panose="020B0606020202030204" pitchFamily="34" charset="0"/>
              </a:rPr>
              <a:t>Karabalyk</a:t>
            </a:r>
            <a:r>
              <a:rPr lang="ru-RU" sz="1050" dirty="0">
                <a:latin typeface="Arial Narrow" panose="020B0606020202030204" pitchFamily="34" charset="0"/>
              </a:rPr>
              <a:t>» - «</a:t>
            </a:r>
            <a:r>
              <a:rPr lang="en-US" sz="1050" dirty="0" err="1">
                <a:latin typeface="Arial Narrow" panose="020B0606020202030204" pitchFamily="34" charset="0"/>
              </a:rPr>
              <a:t>Karabalyk</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latin typeface="Arial Narrow" panose="020B0606020202030204" pitchFamily="34" charset="0"/>
            </a:endParaRPr>
          </a:p>
          <a:p>
            <a:r>
              <a:rPr lang="ru-RU" sz="1050" dirty="0">
                <a:latin typeface="Arial Narrow" panose="020B0606020202030204" pitchFamily="34" charset="0"/>
              </a:rPr>
              <a:t>17. «</a:t>
            </a:r>
            <a:r>
              <a:rPr lang="en-US" sz="1050" dirty="0" err="1">
                <a:latin typeface="Arial Narrow" panose="020B0606020202030204" pitchFamily="34" charset="0"/>
              </a:rPr>
              <a:t>Karabau</a:t>
            </a:r>
            <a:r>
              <a:rPr lang="ru-RU" sz="1050" dirty="0">
                <a:latin typeface="Arial Narrow" panose="020B0606020202030204" pitchFamily="34" charset="0"/>
              </a:rPr>
              <a:t>» - «</a:t>
            </a:r>
            <a:r>
              <a:rPr lang="en-US" sz="1050" dirty="0" err="1">
                <a:latin typeface="Arial Narrow" panose="020B0606020202030204" pitchFamily="34" charset="0"/>
              </a:rPr>
              <a:t>Karabau</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solidFill>
                  <a:srgbClr val="000000"/>
                </a:solidFill>
                <a:latin typeface="Arial Narrow" panose="020B0606020202030204" pitchFamily="34" charset="0"/>
              </a:rPr>
              <a:t>18. </a:t>
            </a:r>
            <a:r>
              <a:rPr lang="ru-RU" sz="1050" dirty="0">
                <a:latin typeface="Arial Narrow" panose="020B0606020202030204" pitchFamily="34" charset="0"/>
              </a:rPr>
              <a:t>«</a:t>
            </a:r>
            <a:r>
              <a:rPr lang="en-US" sz="1050" dirty="0" err="1">
                <a:latin typeface="Arial Narrow" panose="020B0606020202030204" pitchFamily="34" charset="0"/>
              </a:rPr>
              <a:t>Opytnaya</a:t>
            </a:r>
            <a:r>
              <a:rPr lang="en-US" sz="1050" dirty="0">
                <a:latin typeface="Arial Narrow" panose="020B0606020202030204" pitchFamily="34" charset="0"/>
              </a:rPr>
              <a:t> NK</a:t>
            </a:r>
            <a:r>
              <a:rPr lang="ru-RU" sz="1050" dirty="0">
                <a:latin typeface="Arial Narrow" panose="020B0606020202030204" pitchFamily="34" charset="0"/>
              </a:rPr>
              <a:t>» - «</a:t>
            </a:r>
            <a:r>
              <a:rPr lang="en-US" sz="1050" dirty="0">
                <a:latin typeface="Arial Narrow" panose="020B0606020202030204" pitchFamily="34" charset="0"/>
              </a:rPr>
              <a:t>Northern Kazakhstan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latin typeface="Arial Narrow" panose="020B0606020202030204" pitchFamily="34" charset="0"/>
              </a:rPr>
              <a:t>19. «</a:t>
            </a:r>
            <a:r>
              <a:rPr lang="en-US" sz="1050" dirty="0" err="1">
                <a:latin typeface="Arial Narrow" panose="020B0606020202030204" pitchFamily="34" charset="0"/>
              </a:rPr>
              <a:t>Kurish</a:t>
            </a:r>
            <a:r>
              <a:rPr lang="ru-RU" sz="1050" dirty="0">
                <a:latin typeface="Arial Narrow" panose="020B0606020202030204" pitchFamily="34" charset="0"/>
              </a:rPr>
              <a:t>» - «</a:t>
            </a:r>
            <a:r>
              <a:rPr lang="en-US" sz="1050" dirty="0" err="1">
                <a:latin typeface="Arial Narrow" panose="020B0606020202030204" pitchFamily="34" charset="0"/>
              </a:rPr>
              <a:t>Toguzskensky</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solidFill>
                  <a:srgbClr val="000000"/>
                </a:solidFill>
                <a:latin typeface="Arial Narrow" panose="020B0606020202030204" pitchFamily="34" charset="0"/>
              </a:rPr>
              <a:t>20. </a:t>
            </a:r>
            <a:r>
              <a:rPr lang="ru-RU" sz="1050" dirty="0">
                <a:latin typeface="Arial Narrow" panose="020B0606020202030204" pitchFamily="34" charset="0"/>
              </a:rPr>
              <a:t>«</a:t>
            </a:r>
            <a:r>
              <a:rPr lang="en-US" sz="1050" dirty="0" err="1">
                <a:latin typeface="Arial Narrow" panose="020B0606020202030204" pitchFamily="34" charset="0"/>
              </a:rPr>
              <a:t>Merke</a:t>
            </a:r>
            <a:r>
              <a:rPr lang="ru-RU" sz="1050" dirty="0">
                <a:latin typeface="Arial Narrow" panose="020B0606020202030204" pitchFamily="34" charset="0"/>
              </a:rPr>
              <a:t>»</a:t>
            </a:r>
            <a:r>
              <a:rPr lang="ru-RU" sz="1050" dirty="0">
                <a:solidFill>
                  <a:srgbClr val="000000"/>
                </a:solidFill>
                <a:latin typeface="Arial Narrow" panose="020B0606020202030204" pitchFamily="34" charset="0"/>
              </a:rPr>
              <a:t> - </a:t>
            </a:r>
            <a:r>
              <a:rPr lang="ru-RU" sz="1050" dirty="0">
                <a:latin typeface="Arial Narrow" panose="020B0606020202030204" pitchFamily="34" charset="0"/>
              </a:rPr>
              <a:t>«</a:t>
            </a:r>
            <a:r>
              <a:rPr lang="en-US" sz="1050" dirty="0" err="1">
                <a:latin typeface="Arial Narrow" panose="020B0606020202030204" pitchFamily="34" charset="0"/>
              </a:rPr>
              <a:t>Merkensky</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latin typeface="Arial Narrow" panose="020B0606020202030204" pitchFamily="34" charset="0"/>
              </a:rPr>
              <a:t>21. «</a:t>
            </a:r>
            <a:r>
              <a:rPr lang="en-US" sz="1050" dirty="0" err="1">
                <a:latin typeface="Arial Narrow" panose="020B0606020202030204" pitchFamily="34" charset="0"/>
              </a:rPr>
              <a:t>Aktobe</a:t>
            </a:r>
            <a:r>
              <a:rPr lang="ru-RU" sz="1050" dirty="0">
                <a:latin typeface="Arial Narrow" panose="020B0606020202030204" pitchFamily="34" charset="0"/>
              </a:rPr>
              <a:t>»</a:t>
            </a:r>
            <a:r>
              <a:rPr lang="ru-RU" sz="1050" dirty="0">
                <a:solidFill>
                  <a:srgbClr val="000000"/>
                </a:solidFill>
                <a:latin typeface="Arial Narrow" panose="020B0606020202030204" pitchFamily="34" charset="0"/>
              </a:rPr>
              <a:t> -</a:t>
            </a:r>
            <a:r>
              <a:rPr lang="en-US" sz="1050" dirty="0">
                <a:solidFill>
                  <a:srgbClr val="000000"/>
                </a:solidFill>
                <a:latin typeface="Arial Narrow" panose="020B0606020202030204" pitchFamily="34" charset="0"/>
              </a:rPr>
              <a:t> </a:t>
            </a:r>
            <a:r>
              <a:rPr lang="ru-RU" sz="1050" dirty="0">
                <a:latin typeface="Arial Narrow" panose="020B0606020202030204" pitchFamily="34" charset="0"/>
              </a:rPr>
              <a:t>«</a:t>
            </a:r>
            <a:r>
              <a:rPr lang="en-US" sz="1050" dirty="0" err="1">
                <a:latin typeface="Arial Narrow" panose="020B0606020202030204" pitchFamily="34" charset="0"/>
              </a:rPr>
              <a:t>Aktobe</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latin typeface="Arial Narrow" panose="020B0606020202030204" pitchFamily="34" charset="0"/>
            </a:endParaRPr>
          </a:p>
          <a:p>
            <a:r>
              <a:rPr lang="ru-RU" sz="1050" dirty="0">
                <a:latin typeface="Arial Narrow" panose="020B0606020202030204" pitchFamily="34" charset="0"/>
              </a:rPr>
              <a:t>22. «</a:t>
            </a:r>
            <a:r>
              <a:rPr lang="en-US" sz="1050" dirty="0" err="1">
                <a:latin typeface="Arial Narrow" panose="020B0606020202030204" pitchFamily="34" charset="0"/>
              </a:rPr>
              <a:t>Krasniy</a:t>
            </a:r>
            <a:r>
              <a:rPr lang="en-US" sz="1050" dirty="0">
                <a:latin typeface="Arial Narrow" panose="020B0606020202030204" pitchFamily="34" charset="0"/>
              </a:rPr>
              <a:t> </a:t>
            </a:r>
            <a:r>
              <a:rPr lang="en-US" sz="1050" dirty="0" err="1">
                <a:latin typeface="Arial Narrow" panose="020B0606020202030204" pitchFamily="34" charset="0"/>
              </a:rPr>
              <a:t>Vodopad</a:t>
            </a:r>
            <a:r>
              <a:rPr lang="ru-RU" sz="1050" dirty="0">
                <a:latin typeface="Arial Narrow" panose="020B0606020202030204" pitchFamily="34" charset="0"/>
              </a:rPr>
              <a:t>» – «</a:t>
            </a:r>
            <a:r>
              <a:rPr lang="en-US" sz="1050" dirty="0" err="1">
                <a:latin typeface="Arial Narrow" panose="020B0606020202030204" pitchFamily="34" charset="0"/>
              </a:rPr>
              <a:t>Krasnovodopadskaya</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p>
          <a:p>
            <a:endParaRPr lang="en-US" sz="1050" dirty="0">
              <a:latin typeface="Arial Narrow" panose="020B0606020202030204" pitchFamily="34" charset="0"/>
            </a:endParaRPr>
          </a:p>
          <a:p>
            <a:r>
              <a:rPr lang="ru-RU" sz="1200" b="1" i="1" dirty="0">
                <a:latin typeface="Arial Narrow" panose="020B0606020202030204" pitchFamily="34" charset="0"/>
              </a:rPr>
              <a:t>18 </a:t>
            </a:r>
            <a:r>
              <a:rPr lang="en-US" sz="1200" b="1" i="1" dirty="0">
                <a:latin typeface="Arial Narrow" panose="020B0606020202030204" pitchFamily="34" charset="0"/>
              </a:rPr>
              <a:t>more extension centers will be created </a:t>
            </a:r>
            <a:endParaRPr lang="ru-RU" sz="1200" b="1" dirty="0">
              <a:latin typeface="Arial Narrow" panose="020B0606020202030204" pitchFamily="34" charset="0"/>
            </a:endParaRPr>
          </a:p>
          <a:p>
            <a:endParaRPr lang="ru-RU" sz="1050" dirty="0">
              <a:latin typeface="Arial Narrow" panose="020B0606020202030204" pitchFamily="34" charset="0"/>
            </a:endParaRPr>
          </a:p>
        </p:txBody>
      </p:sp>
      <p:pic>
        <p:nvPicPr>
          <p:cNvPr id="139" name="Picture 3" descr="C:\Users\mukhamediyev.d.NANOC\Downloads\flag (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614091" y="3860322"/>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3" descr="C:\Users\mukhamediyev.d.NANOC\Downloads\flag (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231650" y="1861270"/>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3" descr="C:\Users\mukhamediyev.d.NANOC\Downloads\flag (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1793" y="1957399"/>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3" descr="C:\Users\mukhamediyev.d.NANOC\Downloads\flag (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28546" y="6306158"/>
            <a:ext cx="482400" cy="482400"/>
          </a:xfrm>
          <a:prstGeom prst="rect">
            <a:avLst/>
          </a:prstGeom>
          <a:noFill/>
          <a:extLst>
            <a:ext uri="{909E8E84-426E-40DD-AFC4-6F175D3DCCD1}">
              <a14:hiddenFill xmlns:a14="http://schemas.microsoft.com/office/drawing/2010/main">
                <a:solidFill>
                  <a:srgbClr val="FFFFFF"/>
                </a:solidFill>
              </a14:hiddenFill>
            </a:ext>
          </a:extLst>
        </p:spPr>
      </p:pic>
      <p:sp>
        <p:nvSpPr>
          <p:cNvPr id="144" name="TextBox 143">
            <a:extLst>
              <a:ext uri="{FF2B5EF4-FFF2-40B4-BE49-F238E27FC236}">
                <a16:creationId xmlns:a16="http://schemas.microsoft.com/office/drawing/2014/main" id="{5B48289E-8167-4CCF-B694-1BBE37E1EB45}"/>
              </a:ext>
            </a:extLst>
          </p:cNvPr>
          <p:cNvSpPr txBox="1"/>
          <p:nvPr/>
        </p:nvSpPr>
        <p:spPr>
          <a:xfrm>
            <a:off x="7890441" y="6477754"/>
            <a:ext cx="1913553" cy="307706"/>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 Universities</a:t>
            </a:r>
            <a:endParaRPr lang="ru-RU" sz="1400" b="1" dirty="0">
              <a:solidFill>
                <a:schemeClr val="accent1">
                  <a:lumMod val="50000"/>
                </a:schemeClr>
              </a:solidFill>
              <a:latin typeface="Arial Narrow" panose="020B0606020202030204" pitchFamily="34" charset="0"/>
            </a:endParaRPr>
          </a:p>
        </p:txBody>
      </p:sp>
      <p:pic>
        <p:nvPicPr>
          <p:cNvPr id="145" name="Рисунок 144">
            <a:extLst>
              <a:ext uri="{FF2B5EF4-FFF2-40B4-BE49-F238E27FC236}">
                <a16:creationId xmlns:a16="http://schemas.microsoft.com/office/drawing/2014/main" id="{8B2E0CB0-270D-4BD4-A621-12593E538E08}"/>
              </a:ext>
            </a:extLst>
          </p:cNvPr>
          <p:cNvPicPr>
            <a:picLocks noChangeAspect="1"/>
          </p:cNvPicPr>
          <p:nvPr/>
        </p:nvPicPr>
        <p:blipFill>
          <a:blip r:embed="rId16" cstate="print"/>
          <a:stretch>
            <a:fillRect/>
          </a:stretch>
        </p:blipFill>
        <p:spPr>
          <a:xfrm>
            <a:off x="266627" y="281674"/>
            <a:ext cx="1291994" cy="612000"/>
          </a:xfrm>
          <a:prstGeom prst="rect">
            <a:avLst/>
          </a:prstGeom>
        </p:spPr>
      </p:pic>
      <p:sp>
        <p:nvSpPr>
          <p:cNvPr id="146" name="Номер слайда 2"/>
          <p:cNvSpPr>
            <a:spLocks noGrp="1"/>
          </p:cNvSpPr>
          <p:nvPr>
            <p:ph type="sldNum" sz="quarter" idx="4"/>
          </p:nvPr>
        </p:nvSpPr>
        <p:spPr>
          <a:xfrm>
            <a:off x="11633200" y="6600287"/>
            <a:ext cx="505403" cy="234470"/>
          </a:xfrm>
        </p:spPr>
        <p:txBody>
          <a:bodyPr/>
          <a:lstStyle/>
          <a:p>
            <a:r>
              <a:rPr lang="en-GB" dirty="0"/>
              <a:t>12</a:t>
            </a:r>
          </a:p>
        </p:txBody>
      </p:sp>
    </p:spTree>
    <p:extLst>
      <p:ext uri="{BB962C8B-B14F-4D97-AF65-F5344CB8AC3E}">
        <p14:creationId xmlns:p14="http://schemas.microsoft.com/office/powerpoint/2010/main" val="38354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3461602-4D51-4E93-A9E1-2A4C6BB46217}"/>
              </a:ext>
            </a:extLst>
          </p:cNvPr>
          <p:cNvSpPr txBox="1">
            <a:spLocks/>
          </p:cNvSpPr>
          <p:nvPr/>
        </p:nvSpPr>
        <p:spPr>
          <a:xfrm>
            <a:off x="1969063" y="386004"/>
            <a:ext cx="7813000" cy="317897"/>
          </a:xfrm>
          <a:prstGeom prst="rect">
            <a:avLst/>
          </a:prstGeom>
        </p:spPr>
        <p:txBody>
          <a:bodyPr/>
          <a:lstStyle>
            <a:lvl1pPr algn="l" defTabSz="914361"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solidFill>
                  <a:srgbClr val="2868A4"/>
                </a:solidFill>
                <a:latin typeface="Georgia" panose="02040502050405020303" pitchFamily="18" charset="0"/>
              </a:rPr>
              <a:t>Development </a:t>
            </a:r>
            <a:r>
              <a:rPr lang="en-US" sz="2400" b="1" dirty="0">
                <a:solidFill>
                  <a:srgbClr val="2868A4"/>
                </a:solidFill>
                <a:latin typeface="Trebuchet MS" panose="020B0603020202020204" pitchFamily="34" charset="0"/>
              </a:rPr>
              <a:t>of</a:t>
            </a:r>
            <a:r>
              <a:rPr lang="en-US" sz="2400" b="1" dirty="0">
                <a:solidFill>
                  <a:srgbClr val="2868A4"/>
                </a:solidFill>
                <a:latin typeface="Georgia" panose="02040502050405020303" pitchFamily="18" charset="0"/>
              </a:rPr>
              <a:t> NASEC </a:t>
            </a:r>
            <a:endParaRPr lang="ru-RU" sz="2400" b="1" dirty="0">
              <a:solidFill>
                <a:srgbClr val="2868A4"/>
              </a:solidFill>
              <a:latin typeface="Georgia" panose="02040502050405020303" pitchFamily="18" charset="0"/>
            </a:endParaRPr>
          </a:p>
        </p:txBody>
      </p:sp>
      <p:pic>
        <p:nvPicPr>
          <p:cNvPr id="3" name="Рисунок 2"/>
          <p:cNvPicPr>
            <a:picLocks noChangeAspect="1"/>
          </p:cNvPicPr>
          <p:nvPr/>
        </p:nvPicPr>
        <p:blipFill>
          <a:blip r:embed="rId2" cstate="print"/>
          <a:stretch>
            <a:fillRect/>
          </a:stretch>
        </p:blipFill>
        <p:spPr>
          <a:xfrm>
            <a:off x="260359" y="127901"/>
            <a:ext cx="1292000" cy="612000"/>
          </a:xfrm>
          <a:prstGeom prst="rect">
            <a:avLst/>
          </a:prstGeom>
        </p:spPr>
      </p:pic>
      <p:grpSp>
        <p:nvGrpSpPr>
          <p:cNvPr id="32" name="Группа 31"/>
          <p:cNvGrpSpPr/>
          <p:nvPr/>
        </p:nvGrpSpPr>
        <p:grpSpPr>
          <a:xfrm>
            <a:off x="1820987" y="838548"/>
            <a:ext cx="8490856" cy="5646912"/>
            <a:chOff x="277586" y="1069521"/>
            <a:chExt cx="8490856" cy="5646912"/>
          </a:xfrm>
        </p:grpSpPr>
        <p:sp>
          <p:nvSpPr>
            <p:cNvPr id="4" name="Прямоугольник 3"/>
            <p:cNvSpPr/>
            <p:nvPr/>
          </p:nvSpPr>
          <p:spPr>
            <a:xfrm>
              <a:off x="3567793" y="1069521"/>
              <a:ext cx="1485900" cy="45720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NASEC</a:t>
              </a:r>
              <a:endParaRPr lang="ru-RU" b="1" dirty="0">
                <a:solidFill>
                  <a:srgbClr val="1F497D"/>
                </a:solidFill>
                <a:latin typeface="Arial" panose="020B0604020202020204" pitchFamily="34" charset="0"/>
                <a:cs typeface="Arial" panose="020B0604020202020204" pitchFamily="34" charset="0"/>
              </a:endParaRPr>
            </a:p>
          </p:txBody>
        </p:sp>
        <p:cxnSp>
          <p:nvCxnSpPr>
            <p:cNvPr id="6" name="Прямая со стрелкой 5"/>
            <p:cNvCxnSpPr/>
            <p:nvPr/>
          </p:nvCxnSpPr>
          <p:spPr>
            <a:xfrm>
              <a:off x="3747407" y="1526721"/>
              <a:ext cx="0" cy="228600"/>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4879522" y="1526721"/>
              <a:ext cx="0" cy="228600"/>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277586" y="1760762"/>
              <a:ext cx="3622222" cy="647703"/>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Knowledge base in the following</a:t>
              </a:r>
              <a:r>
                <a:rPr lang="ru-RU" b="1" dirty="0">
                  <a:solidFill>
                    <a:srgbClr val="1F497D"/>
                  </a:solidFill>
                  <a:latin typeface="Arial" panose="020B0604020202020204" pitchFamily="34" charset="0"/>
                  <a:cs typeface="Arial" panose="020B0604020202020204" pitchFamily="34" charset="0"/>
                </a:rPr>
                <a:t>:</a:t>
              </a:r>
            </a:p>
          </p:txBody>
        </p:sp>
        <p:sp>
          <p:nvSpPr>
            <p:cNvPr id="9" name="Прямоугольник 8"/>
            <p:cNvSpPr/>
            <p:nvPr/>
          </p:nvSpPr>
          <p:spPr>
            <a:xfrm>
              <a:off x="4757047" y="1760763"/>
              <a:ext cx="4011395" cy="647702"/>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Global research </a:t>
              </a:r>
            </a:p>
            <a:p>
              <a:pPr algn="ctr"/>
              <a:r>
                <a:rPr lang="en-US" b="1" dirty="0">
                  <a:solidFill>
                    <a:srgbClr val="1F497D"/>
                  </a:solidFill>
                  <a:latin typeface="Arial" panose="020B0604020202020204" pitchFamily="34" charset="0"/>
                  <a:cs typeface="Arial" panose="020B0604020202020204" pitchFamily="34" charset="0"/>
                </a:rPr>
                <a:t>and critical risks</a:t>
              </a:r>
              <a:r>
                <a:rPr lang="ru-RU" b="1" dirty="0">
                  <a:solidFill>
                    <a:srgbClr val="1F497D"/>
                  </a:solidFill>
                  <a:latin typeface="Arial" panose="020B0604020202020204" pitchFamily="34" charset="0"/>
                  <a:cs typeface="Arial" panose="020B0604020202020204" pitchFamily="34" charset="0"/>
                </a:rPr>
                <a:t>:</a:t>
              </a:r>
            </a:p>
          </p:txBody>
        </p:sp>
        <p:sp>
          <p:nvSpPr>
            <p:cNvPr id="10" name="Прямоугольник 9"/>
            <p:cNvSpPr/>
            <p:nvPr/>
          </p:nvSpPr>
          <p:spPr>
            <a:xfrm>
              <a:off x="277586" y="2481946"/>
              <a:ext cx="3622222" cy="1836966"/>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agrochemical composition and soil fertility</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water availability</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climate change</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agricultural product processing</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gene pool and </a:t>
              </a:r>
              <a:r>
                <a:rPr lang="en-US" sz="1200" dirty="0" err="1">
                  <a:solidFill>
                    <a:prstClr val="black"/>
                  </a:solidFill>
                  <a:latin typeface="Arial" panose="020B0604020202020204" pitchFamily="34" charset="0"/>
                  <a:cs typeface="Arial" panose="020B0604020202020204" pitchFamily="34" charset="0"/>
                </a:rPr>
                <a:t>bioresource</a:t>
              </a:r>
              <a:r>
                <a:rPr lang="en-US" sz="1200" dirty="0">
                  <a:solidFill>
                    <a:prstClr val="black"/>
                  </a:solidFill>
                  <a:latin typeface="Arial" panose="020B0604020202020204" pitchFamily="34" charset="0"/>
                  <a:cs typeface="Arial" panose="020B0604020202020204" pitchFamily="34" charset="0"/>
                </a:rPr>
                <a:t> conservation</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state economic policy system in agriculture</a:t>
              </a:r>
              <a:r>
                <a:rPr lang="ru-RU" sz="1200" dirty="0">
                  <a:solidFill>
                    <a:prstClr val="black"/>
                  </a:solidFill>
                  <a:latin typeface="Arial" panose="020B0604020202020204" pitchFamily="34" charset="0"/>
                  <a:cs typeface="Arial" panose="020B0604020202020204" pitchFamily="34" charset="0"/>
                </a:rPr>
                <a:t>;</a:t>
              </a:r>
              <a:endParaRPr lang="en-US" sz="1200" dirty="0">
                <a:solidFill>
                  <a:prstClr val="black"/>
                </a:solidFill>
                <a:latin typeface="Arial" panose="020B0604020202020204" pitchFamily="34" charset="0"/>
                <a:cs typeface="Arial" panose="020B0604020202020204" pitchFamily="34" charset="0"/>
              </a:endParaRP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information  and analytical services in agriculture</a:t>
              </a:r>
              <a:endParaRPr lang="ru-RU" sz="1200" dirty="0">
                <a:solidFill>
                  <a:prstClr val="black"/>
                </a:solidFill>
                <a:latin typeface="Arial" panose="020B0604020202020204" pitchFamily="34" charset="0"/>
                <a:cs typeface="Arial" panose="020B0604020202020204" pitchFamily="34" charset="0"/>
              </a:endParaRPr>
            </a:p>
          </p:txBody>
        </p:sp>
        <p:sp>
          <p:nvSpPr>
            <p:cNvPr id="11" name="Прямоугольник 10"/>
            <p:cNvSpPr/>
            <p:nvPr/>
          </p:nvSpPr>
          <p:spPr>
            <a:xfrm>
              <a:off x="4757046" y="2481946"/>
              <a:ext cx="4011395" cy="1836966"/>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soil fertility and degradation, desertification</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water usage and conservation</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Plant protection and quarantine</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veterinary medicine, methods of combating diseases</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storage and processing of agricultural products</a:t>
              </a:r>
              <a:r>
                <a:rPr lang="ru-RU" sz="1200" dirty="0">
                  <a:solidFill>
                    <a:prstClr val="black"/>
                  </a:solidFill>
                  <a:latin typeface="Arial" panose="020B0604020202020204" pitchFamily="34" charset="0"/>
                  <a:cs typeface="Arial" panose="020B0604020202020204" pitchFamily="34" charset="0"/>
                </a:rPr>
                <a:t>;</a:t>
              </a:r>
              <a:r>
                <a:rPr lang="en-US" sz="1200" dirty="0">
                  <a:solidFill>
                    <a:prstClr val="black"/>
                  </a:solidFill>
                  <a:latin typeface="Arial" panose="020B0604020202020204" pitchFamily="34" charset="0"/>
                  <a:cs typeface="Arial" panose="020B0604020202020204" pitchFamily="34" charset="0"/>
                </a:rPr>
                <a:t> </a:t>
              </a:r>
              <a:endParaRPr lang="ru-RU" sz="1200" dirty="0">
                <a:solidFill>
                  <a:prstClr val="black"/>
                </a:solidFill>
                <a:latin typeface="Arial" panose="020B0604020202020204" pitchFamily="34" charset="0"/>
                <a:cs typeface="Arial" panose="020B0604020202020204" pitchFamily="34" charset="0"/>
              </a:endParaRP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foresight research</a:t>
              </a:r>
              <a:r>
                <a:rPr lang="ru-RU" sz="1200" dirty="0">
                  <a:solidFill>
                    <a:prstClr val="black"/>
                  </a:solidFill>
                  <a:latin typeface="Arial" panose="020B0604020202020204" pitchFamily="34" charset="0"/>
                  <a:cs typeface="Arial" panose="020B0604020202020204" pitchFamily="34" charset="0"/>
                </a:rPr>
                <a:t>;</a:t>
              </a:r>
              <a:r>
                <a:rPr lang="en-US" sz="1200" dirty="0">
                  <a:solidFill>
                    <a:prstClr val="black"/>
                  </a:solidFill>
                  <a:latin typeface="Arial" panose="020B0604020202020204" pitchFamily="34" charset="0"/>
                  <a:cs typeface="Arial" panose="020B0604020202020204" pitchFamily="34" charset="0"/>
                </a:rPr>
                <a:t>         </a:t>
              </a:r>
              <a:endParaRPr lang="ru-RU" sz="1200" dirty="0">
                <a:solidFill>
                  <a:prstClr val="black"/>
                </a:solidFill>
                <a:latin typeface="Arial" panose="020B0604020202020204" pitchFamily="34" charset="0"/>
                <a:cs typeface="Arial" panose="020B0604020202020204" pitchFamily="34" charset="0"/>
              </a:endParaRP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risk anticipation. </a:t>
              </a:r>
              <a:endParaRPr lang="ru-RU" sz="1200" dirty="0">
                <a:solidFill>
                  <a:prstClr val="black"/>
                </a:solidFill>
                <a:latin typeface="Arial" panose="020B0604020202020204" pitchFamily="34" charset="0"/>
                <a:cs typeface="Arial" panose="020B0604020202020204" pitchFamily="34" charset="0"/>
              </a:endParaRPr>
            </a:p>
          </p:txBody>
        </p:sp>
        <p:cxnSp>
          <p:nvCxnSpPr>
            <p:cNvPr id="14" name="Прямая со стрелкой 13"/>
            <p:cNvCxnSpPr/>
            <p:nvPr/>
          </p:nvCxnSpPr>
          <p:spPr>
            <a:xfrm flipV="1">
              <a:off x="3758293" y="4318912"/>
              <a:ext cx="0" cy="277581"/>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V="1">
              <a:off x="4890408" y="4318912"/>
              <a:ext cx="0" cy="277581"/>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flipV="1">
              <a:off x="3233057" y="4318912"/>
              <a:ext cx="0" cy="277581"/>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flipV="1">
              <a:off x="5418365" y="4318912"/>
              <a:ext cx="0" cy="277581"/>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p:nvSpPr>
          <p:spPr>
            <a:xfrm>
              <a:off x="2830291" y="4518489"/>
              <a:ext cx="3401222" cy="535204"/>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NRI</a:t>
              </a:r>
              <a:r>
                <a:rPr lang="ru-RU" b="1" dirty="0">
                  <a:solidFill>
                    <a:srgbClr val="1F497D"/>
                  </a:solidFill>
                  <a:latin typeface="Arial" panose="020B0604020202020204" pitchFamily="34" charset="0"/>
                  <a:cs typeface="Arial" panose="020B0604020202020204" pitchFamily="34" charset="0"/>
                </a:rPr>
                <a:t>, </a:t>
              </a:r>
              <a:r>
                <a:rPr lang="en-US" b="1" dirty="0">
                  <a:solidFill>
                    <a:srgbClr val="1F497D"/>
                  </a:solidFill>
                  <a:latin typeface="Arial" panose="020B0604020202020204" pitchFamily="34" charset="0"/>
                  <a:cs typeface="Arial" panose="020B0604020202020204" pitchFamily="34" charset="0"/>
                </a:rPr>
                <a:t>SPC</a:t>
              </a:r>
              <a:r>
                <a:rPr lang="ru-RU" b="1" dirty="0">
                  <a:solidFill>
                    <a:srgbClr val="1F497D"/>
                  </a:solidFill>
                  <a:latin typeface="Arial" panose="020B0604020202020204" pitchFamily="34" charset="0"/>
                  <a:cs typeface="Arial" panose="020B0604020202020204" pitchFamily="34" charset="0"/>
                </a:rPr>
                <a:t>, </a:t>
              </a:r>
              <a:r>
                <a:rPr lang="en-US" b="1" dirty="0">
                  <a:solidFill>
                    <a:srgbClr val="1F497D"/>
                  </a:solidFill>
                  <a:latin typeface="Arial" panose="020B0604020202020204" pitchFamily="34" charset="0"/>
                  <a:cs typeface="Arial" panose="020B0604020202020204" pitchFamily="34" charset="0"/>
                </a:rPr>
                <a:t>Experimental stations and farms </a:t>
              </a:r>
              <a:endParaRPr lang="ru-RU" b="1" dirty="0">
                <a:solidFill>
                  <a:srgbClr val="1F497D"/>
                </a:solidFill>
                <a:latin typeface="Arial" panose="020B0604020202020204" pitchFamily="34" charset="0"/>
                <a:cs typeface="Arial" panose="020B0604020202020204" pitchFamily="34" charset="0"/>
              </a:endParaRPr>
            </a:p>
          </p:txBody>
        </p:sp>
        <p:sp>
          <p:nvSpPr>
            <p:cNvPr id="25" name="Прямоугольник 24"/>
            <p:cNvSpPr/>
            <p:nvPr/>
          </p:nvSpPr>
          <p:spPr>
            <a:xfrm>
              <a:off x="1690007" y="5418365"/>
              <a:ext cx="5666013" cy="45720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Extension centers</a:t>
              </a:r>
              <a:endParaRPr lang="ru-RU" b="1" dirty="0">
                <a:solidFill>
                  <a:srgbClr val="1F497D"/>
                </a:solidFill>
                <a:latin typeface="Arial" panose="020B0604020202020204" pitchFamily="34" charset="0"/>
                <a:cs typeface="Arial" panose="020B0604020202020204" pitchFamily="34" charset="0"/>
              </a:endParaRPr>
            </a:p>
          </p:txBody>
        </p:sp>
        <p:sp>
          <p:nvSpPr>
            <p:cNvPr id="26" name="Прямоугольник 25"/>
            <p:cNvSpPr/>
            <p:nvPr/>
          </p:nvSpPr>
          <p:spPr>
            <a:xfrm>
              <a:off x="2830291" y="6259233"/>
              <a:ext cx="3135086" cy="45720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Farmers</a:t>
              </a:r>
              <a:endParaRPr lang="ru-RU" b="1" dirty="0">
                <a:solidFill>
                  <a:srgbClr val="1F497D"/>
                </a:solidFill>
                <a:latin typeface="Arial" panose="020B0604020202020204" pitchFamily="34" charset="0"/>
                <a:cs typeface="Arial" panose="020B0604020202020204" pitchFamily="34" charset="0"/>
              </a:endParaRPr>
            </a:p>
          </p:txBody>
        </p:sp>
        <p:cxnSp>
          <p:nvCxnSpPr>
            <p:cNvPr id="27" name="Прямая со стрелкой 26"/>
            <p:cNvCxnSpPr/>
            <p:nvPr/>
          </p:nvCxnSpPr>
          <p:spPr>
            <a:xfrm flipV="1">
              <a:off x="4397834" y="5875565"/>
              <a:ext cx="0" cy="383669"/>
            </a:xfrm>
            <a:prstGeom prst="straightConnector1">
              <a:avLst/>
            </a:prstGeom>
            <a:ln w="3810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54235" y="5913510"/>
              <a:ext cx="1010744" cy="307777"/>
            </a:xfrm>
            <a:prstGeom prst="rect">
              <a:avLst/>
            </a:prstGeom>
            <a:noFill/>
          </p:spPr>
          <p:txBody>
            <a:bodyPr wrap="square" rtlCol="0">
              <a:spAutoFit/>
            </a:bodyPr>
            <a:lstStyle/>
            <a:p>
              <a:r>
                <a:rPr lang="en-US" sz="1400" dirty="0">
                  <a:solidFill>
                    <a:prstClr val="black"/>
                  </a:solidFill>
                  <a:latin typeface="Arial" pitchFamily="34" charset="0"/>
                  <a:cs typeface="Arial" pitchFamily="34" charset="0"/>
                </a:rPr>
                <a:t>feedback</a:t>
              </a:r>
              <a:endParaRPr lang="ru-RU" sz="1400" dirty="0">
                <a:solidFill>
                  <a:prstClr val="black"/>
                </a:solidFill>
                <a:latin typeface="Arial" pitchFamily="34" charset="0"/>
                <a:cs typeface="Arial" pitchFamily="34" charset="0"/>
              </a:endParaRPr>
            </a:p>
          </p:txBody>
        </p:sp>
        <p:sp>
          <p:nvSpPr>
            <p:cNvPr id="30" name="Равнобедренный треугольник 29"/>
            <p:cNvSpPr/>
            <p:nvPr/>
          </p:nvSpPr>
          <p:spPr>
            <a:xfrm>
              <a:off x="1771650" y="5053693"/>
              <a:ext cx="5584369" cy="296634"/>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31" name="TextBox 30"/>
            <p:cNvSpPr txBox="1"/>
            <p:nvPr/>
          </p:nvSpPr>
          <p:spPr>
            <a:xfrm>
              <a:off x="2871298" y="5117261"/>
              <a:ext cx="3360215" cy="307777"/>
            </a:xfrm>
            <a:prstGeom prst="rect">
              <a:avLst/>
            </a:prstGeom>
            <a:noFill/>
          </p:spPr>
          <p:txBody>
            <a:bodyPr wrap="none" rtlCol="0">
              <a:spAutoFit/>
            </a:bodyPr>
            <a:lstStyle/>
            <a:p>
              <a:r>
                <a:rPr lang="en-US" sz="1400" dirty="0">
                  <a:solidFill>
                    <a:prstClr val="black"/>
                  </a:solidFill>
                  <a:latin typeface="Arial" pitchFamily="34" charset="0"/>
                  <a:cs typeface="Arial" pitchFamily="34" charset="0"/>
                </a:rPr>
                <a:t>Collection and systematization of issues</a:t>
              </a:r>
              <a:endParaRPr lang="ru-RU" sz="1400" dirty="0">
                <a:solidFill>
                  <a:prstClr val="black"/>
                </a:solidFill>
                <a:latin typeface="Arial" pitchFamily="34" charset="0"/>
                <a:cs typeface="Arial" pitchFamily="34" charset="0"/>
              </a:endParaRPr>
            </a:p>
          </p:txBody>
        </p:sp>
      </p:grpSp>
      <p:sp>
        <p:nvSpPr>
          <p:cNvPr id="33" name="Выгнутая влево стрелка 32"/>
          <p:cNvSpPr/>
          <p:nvPr/>
        </p:nvSpPr>
        <p:spPr>
          <a:xfrm>
            <a:off x="2739157" y="4186983"/>
            <a:ext cx="426708" cy="1216152"/>
          </a:xfrm>
          <a:prstGeom prst="curvedRightArrow">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latin typeface="Calibri"/>
            </a:endParaRPr>
          </a:p>
        </p:txBody>
      </p:sp>
      <p:sp>
        <p:nvSpPr>
          <p:cNvPr id="34" name="Выгнутая влево стрелка 33"/>
          <p:cNvSpPr/>
          <p:nvPr/>
        </p:nvSpPr>
        <p:spPr>
          <a:xfrm>
            <a:off x="2673845" y="5501108"/>
            <a:ext cx="426708" cy="1216152"/>
          </a:xfrm>
          <a:prstGeom prst="curvedRightArrow">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latin typeface="Calibri"/>
            </a:endParaRPr>
          </a:p>
        </p:txBody>
      </p:sp>
      <p:sp>
        <p:nvSpPr>
          <p:cNvPr id="35" name="Выгнутая вправо стрелка 34"/>
          <p:cNvSpPr/>
          <p:nvPr/>
        </p:nvSpPr>
        <p:spPr>
          <a:xfrm>
            <a:off x="9043314" y="4287516"/>
            <a:ext cx="465364" cy="1213593"/>
          </a:xfrm>
          <a:prstGeom prst="curvedLeftArrow">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latin typeface="Calibri"/>
            </a:endParaRPr>
          </a:p>
        </p:txBody>
      </p:sp>
      <p:sp>
        <p:nvSpPr>
          <p:cNvPr id="36" name="Выгнутая вправо стрелка 35"/>
          <p:cNvSpPr/>
          <p:nvPr/>
        </p:nvSpPr>
        <p:spPr>
          <a:xfrm>
            <a:off x="9002494" y="5521262"/>
            <a:ext cx="465364" cy="1213593"/>
          </a:xfrm>
          <a:prstGeom prst="curvedLeftArrow">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latin typeface="Calibri"/>
            </a:endParaRPr>
          </a:p>
        </p:txBody>
      </p:sp>
      <p:sp>
        <p:nvSpPr>
          <p:cNvPr id="37" name="TextBox 36"/>
          <p:cNvSpPr txBox="1"/>
          <p:nvPr/>
        </p:nvSpPr>
        <p:spPr>
          <a:xfrm>
            <a:off x="308766" y="4655455"/>
            <a:ext cx="2479689" cy="523220"/>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Knowledge generation </a:t>
            </a:r>
          </a:p>
          <a:p>
            <a:pPr algn="ctr"/>
            <a:r>
              <a:rPr lang="en-US" sz="1400" b="1" dirty="0">
                <a:latin typeface="Arial" panose="020B0604020202020204" pitchFamily="34" charset="0"/>
                <a:cs typeface="Arial" panose="020B0604020202020204" pitchFamily="34" charset="0"/>
              </a:rPr>
              <a:t>and technological support</a:t>
            </a:r>
            <a:endParaRPr lang="ru-RU" sz="1400" b="1" dirty="0">
              <a:latin typeface="Arial" panose="020B0604020202020204" pitchFamily="34" charset="0"/>
              <a:cs typeface="Arial" panose="020B0604020202020204" pitchFamily="34" charset="0"/>
            </a:endParaRPr>
          </a:p>
        </p:txBody>
      </p:sp>
      <p:sp>
        <p:nvSpPr>
          <p:cNvPr id="38" name="TextBox 37"/>
          <p:cNvSpPr txBox="1"/>
          <p:nvPr/>
        </p:nvSpPr>
        <p:spPr>
          <a:xfrm>
            <a:off x="308766" y="5753716"/>
            <a:ext cx="2335187" cy="523220"/>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Demonstration and knowledge transfer</a:t>
            </a:r>
            <a:endParaRPr lang="ru-RU" sz="1400" b="1" dirty="0">
              <a:latin typeface="Arial" panose="020B0604020202020204" pitchFamily="34" charset="0"/>
              <a:cs typeface="Arial" panose="020B0604020202020204" pitchFamily="34" charset="0"/>
            </a:endParaRPr>
          </a:p>
        </p:txBody>
      </p:sp>
      <p:sp>
        <p:nvSpPr>
          <p:cNvPr id="39" name="TextBox 38"/>
          <p:cNvSpPr txBox="1"/>
          <p:nvPr/>
        </p:nvSpPr>
        <p:spPr>
          <a:xfrm>
            <a:off x="9467859" y="4658331"/>
            <a:ext cx="2539658" cy="523220"/>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Transfer and adaptation of new technologies </a:t>
            </a:r>
          </a:p>
        </p:txBody>
      </p:sp>
      <p:sp>
        <p:nvSpPr>
          <p:cNvPr id="40" name="TextBox 39"/>
          <p:cNvSpPr txBox="1"/>
          <p:nvPr/>
        </p:nvSpPr>
        <p:spPr>
          <a:xfrm>
            <a:off x="9409392" y="5758421"/>
            <a:ext cx="2598125" cy="523220"/>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Market research and</a:t>
            </a:r>
          </a:p>
          <a:p>
            <a:pPr algn="ctr"/>
            <a:r>
              <a:rPr lang="en-US" sz="1400" b="1" dirty="0">
                <a:latin typeface="Arial" panose="020B0604020202020204" pitchFamily="34" charset="0"/>
                <a:cs typeface="Arial" panose="020B0604020202020204" pitchFamily="34" charset="0"/>
              </a:rPr>
              <a:t> agro-accompaniment</a:t>
            </a:r>
            <a:endParaRPr lang="ru-RU" sz="1400" b="1" dirty="0">
              <a:latin typeface="Arial" panose="020B0604020202020204" pitchFamily="34" charset="0"/>
              <a:cs typeface="Arial" panose="020B0604020202020204" pitchFamily="34" charset="0"/>
            </a:endParaRPr>
          </a:p>
        </p:txBody>
      </p:sp>
      <p:sp>
        <p:nvSpPr>
          <p:cNvPr id="42"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13</a:t>
            </a:r>
          </a:p>
        </p:txBody>
      </p:sp>
    </p:spTree>
    <p:extLst>
      <p:ext uri="{BB962C8B-B14F-4D97-AF65-F5344CB8AC3E}">
        <p14:creationId xmlns:p14="http://schemas.microsoft.com/office/powerpoint/2010/main" val="1462778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54177" y="857250"/>
            <a:ext cx="541643" cy="177100"/>
          </a:xfrm>
          <a:prstGeom prst="rect">
            <a:avLst/>
          </a:prstGeom>
          <a:noFill/>
        </p:spPr>
        <p:txBody>
          <a:bodyPr wrap="square" rtlCol="0">
            <a:spAutoFit/>
          </a:bodyPr>
          <a:lstStyle/>
          <a:p>
            <a:pPr defTabSz="279740"/>
            <a:endParaRPr lang="ru-RU" sz="551" dirty="0">
              <a:solidFill>
                <a:prstClr val="black"/>
              </a:solidFill>
              <a:latin typeface="Calibri" panose="020F0502020204030204"/>
            </a:endParaRPr>
          </a:p>
        </p:txBody>
      </p:sp>
      <p:pic>
        <p:nvPicPr>
          <p:cNvPr id="416" name="Рисунок 415"/>
          <p:cNvPicPr>
            <a:picLocks noChangeAspect="1"/>
          </p:cNvPicPr>
          <p:nvPr/>
        </p:nvPicPr>
        <p:blipFill>
          <a:blip r:embed="rId3" cstate="print"/>
          <a:stretch>
            <a:fillRect/>
          </a:stretch>
        </p:blipFill>
        <p:spPr>
          <a:xfrm>
            <a:off x="25679" y="3091"/>
            <a:ext cx="1292000" cy="612000"/>
          </a:xfrm>
          <a:prstGeom prst="rect">
            <a:avLst/>
          </a:prstGeom>
        </p:spPr>
      </p:pic>
      <p:graphicFrame>
        <p:nvGraphicFramePr>
          <p:cNvPr id="2" name="Таблица 1">
            <a:extLst>
              <a:ext uri="{FF2B5EF4-FFF2-40B4-BE49-F238E27FC236}">
                <a16:creationId xmlns:a16="http://schemas.microsoft.com/office/drawing/2014/main" id="{68B7EFBB-C1BE-424D-B327-80FD30F31EB9}"/>
              </a:ext>
            </a:extLst>
          </p:cNvPr>
          <p:cNvGraphicFramePr>
            <a:graphicFrameLocks noGrp="1"/>
          </p:cNvGraphicFramePr>
          <p:nvPr>
            <p:extLst>
              <p:ext uri="{D42A27DB-BD31-4B8C-83A1-F6EECF244321}">
                <p14:modId xmlns:p14="http://schemas.microsoft.com/office/powerpoint/2010/main" val="2923790732"/>
              </p:ext>
            </p:extLst>
          </p:nvPr>
        </p:nvGraphicFramePr>
        <p:xfrm>
          <a:off x="1080508" y="522250"/>
          <a:ext cx="11058095" cy="6562276"/>
        </p:xfrm>
        <a:graphic>
          <a:graphicData uri="http://schemas.openxmlformats.org/drawingml/2006/table">
            <a:tbl>
              <a:tblPr firstRow="1">
                <a:effectLst>
                  <a:outerShdw blurRad="50800" dist="38100" dir="2700000" algn="tl" rotWithShape="0">
                    <a:prstClr val="black">
                      <a:alpha val="40000"/>
                    </a:prstClr>
                  </a:outerShdw>
                </a:effectLst>
                <a:tableStyleId>{5C22544A-7EE6-4342-B048-85BDC9FD1C3A}</a:tableStyleId>
              </a:tblPr>
              <a:tblGrid>
                <a:gridCol w="2191165">
                  <a:extLst>
                    <a:ext uri="{9D8B030D-6E8A-4147-A177-3AD203B41FA5}">
                      <a16:colId xmlns:a16="http://schemas.microsoft.com/office/drawing/2014/main" val="1799619753"/>
                    </a:ext>
                  </a:extLst>
                </a:gridCol>
                <a:gridCol w="8866930">
                  <a:extLst>
                    <a:ext uri="{9D8B030D-6E8A-4147-A177-3AD203B41FA5}">
                      <a16:colId xmlns:a16="http://schemas.microsoft.com/office/drawing/2014/main" val="1526803341"/>
                    </a:ext>
                  </a:extLst>
                </a:gridCol>
              </a:tblGrid>
              <a:tr h="355315">
                <a:tc>
                  <a:txBody>
                    <a:bodyPr/>
                    <a:lstStyle/>
                    <a:p>
                      <a:pPr algn="ctr"/>
                      <a:r>
                        <a:rPr lang="en-US" sz="2000" dirty="0">
                          <a:solidFill>
                            <a:schemeClr val="tx1"/>
                          </a:solidFill>
                          <a:latin typeface="Arial Narrow" panose="020B0606020202030204" pitchFamily="34" charset="0"/>
                        </a:rPr>
                        <a:t>Organizations</a:t>
                      </a:r>
                      <a:endParaRPr lang="x-none" sz="2000" dirty="0">
                        <a:solidFill>
                          <a:schemeClr val="tx1"/>
                        </a:solidFill>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solidFill>
                            <a:schemeClr val="tx1"/>
                          </a:solidFill>
                          <a:latin typeface="Arial Narrow" panose="020B0606020202030204" pitchFamily="34" charset="0"/>
                        </a:rPr>
                        <a:t>Area of cooperation </a:t>
                      </a:r>
                      <a:endParaRPr lang="x-none" sz="2000" dirty="0">
                        <a:solidFill>
                          <a:schemeClr val="tx1"/>
                        </a:solidFill>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2275750"/>
                  </a:ext>
                </a:extLst>
              </a:tr>
              <a:tr h="1196470">
                <a:tc>
                  <a:txBody>
                    <a:bodyPr/>
                    <a:lstStyle/>
                    <a:p>
                      <a:pPr algn="ctr"/>
                      <a:r>
                        <a:rPr lang="en-US" sz="1400" b="1" i="0" dirty="0">
                          <a:latin typeface="Arial Narrow" panose="020B0606020202030204" pitchFamily="34" charset="0"/>
                        </a:rPr>
                        <a:t>National Agricultural Technology Institute (</a:t>
                      </a:r>
                      <a:r>
                        <a:rPr lang="ru-RU" sz="1400" b="1" i="0" dirty="0">
                          <a:latin typeface="Arial Narrow" panose="020B0606020202030204" pitchFamily="34" charset="0"/>
                        </a:rPr>
                        <a:t>INTA</a:t>
                      </a:r>
                      <a:r>
                        <a:rPr lang="en-US" sz="1400" b="1" i="0" dirty="0">
                          <a:latin typeface="Arial Narrow" panose="020B0606020202030204" pitchFamily="34" charset="0"/>
                        </a:rPr>
                        <a:t>)</a:t>
                      </a:r>
                    </a:p>
                    <a:p>
                      <a:pPr algn="ctr"/>
                      <a:r>
                        <a:rPr lang="ru-RU" sz="1400" b="1" i="0" dirty="0">
                          <a:latin typeface="Arial Narrow" panose="020B0606020202030204" pitchFamily="34" charset="0"/>
                        </a:rPr>
                        <a:t>(</a:t>
                      </a:r>
                      <a:r>
                        <a:rPr lang="en-US" sz="1400" b="1" i="0" dirty="0">
                          <a:latin typeface="Arial Narrow" panose="020B0606020202030204" pitchFamily="34" charset="0"/>
                        </a:rPr>
                        <a:t>Argentina</a:t>
                      </a:r>
                      <a:r>
                        <a:rPr lang="ru-RU" sz="1400" b="1" i="0" dirty="0">
                          <a:latin typeface="Arial Narrow" panose="020B0606020202030204" pitchFamily="34" charset="0"/>
                        </a:rPr>
                        <a:t>)</a:t>
                      </a:r>
                      <a:r>
                        <a:rPr lang="en-US" sz="1400" b="1" i="0" dirty="0">
                          <a:latin typeface="Arial Narrow" panose="020B0606020202030204" pitchFamily="34" charset="0"/>
                        </a:rPr>
                        <a:t> - </a:t>
                      </a:r>
                    </a:p>
                    <a:p>
                      <a:pPr algn="ctr"/>
                      <a:r>
                        <a:rPr lang="en-US" sz="1400" b="1" i="0" dirty="0">
                          <a:latin typeface="Arial Narrow" panose="020B0606020202030204" pitchFamily="34" charset="0"/>
                        </a:rPr>
                        <a:t>NASEC</a:t>
                      </a:r>
                    </a:p>
                    <a:p>
                      <a:pPr algn="ctr"/>
                      <a:r>
                        <a:rPr lang="en-US" sz="1100" b="1" i="0" dirty="0">
                          <a:latin typeface="Arial Narrow" panose="020B0606020202030204" pitchFamily="34" charset="0"/>
                        </a:rPr>
                        <a:t> </a:t>
                      </a:r>
                    </a:p>
                    <a:p>
                      <a:pPr algn="ctr"/>
                      <a:endParaRPr lang="x-none" sz="1100" b="1" i="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685766" rtl="0" eaLnBrk="1" fontAlgn="auto" latinLnBrk="0" hangingPunct="1">
                        <a:lnSpc>
                          <a:spcPct val="100000"/>
                        </a:lnSpc>
                        <a:spcBef>
                          <a:spcPts val="0"/>
                        </a:spcBef>
                        <a:spcAft>
                          <a:spcPts val="0"/>
                        </a:spcAft>
                        <a:buClrTx/>
                        <a:buSzTx/>
                        <a:buFontTx/>
                        <a:buNone/>
                        <a:tabLst/>
                        <a:defRPr/>
                      </a:pPr>
                      <a:r>
                        <a:rPr lang="en-US" sz="1200" b="1" dirty="0">
                          <a:latin typeface="Arial Narrow" panose="020B0606020202030204" pitchFamily="34" charset="0"/>
                          <a:cs typeface="Arial" panose="020B0604020202020204" pitchFamily="34" charset="0"/>
                        </a:rPr>
                        <a:t>2019</a:t>
                      </a:r>
                      <a:r>
                        <a:rPr lang="en-US" sz="1200" b="0" dirty="0">
                          <a:latin typeface="Arial Narrow" panose="020B0606020202030204" pitchFamily="34" charset="0"/>
                          <a:cs typeface="Arial" panose="020B060402020202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cs typeface="Arial" panose="020B0604020202020204" pitchFamily="34" charset="0"/>
                        </a:rPr>
                        <a:t> a Memorandum of Cooperation was signed in the field of the development of crop production and animal husbandry, ensuring the health of agricultural animals, training and retraining and capacity building (dated July 18, 2019).</a:t>
                      </a:r>
                    </a:p>
                    <a:p>
                      <a:pPr marL="0" marR="0" lvl="0" indent="0" algn="just" defTabSz="685766" rtl="0" eaLnBrk="1" fontAlgn="auto" latinLnBrk="0" hangingPunct="1">
                        <a:lnSpc>
                          <a:spcPct val="100000"/>
                        </a:lnSpc>
                        <a:spcBef>
                          <a:spcPts val="0"/>
                        </a:spcBef>
                        <a:spcAft>
                          <a:spcPts val="0"/>
                        </a:spcAft>
                        <a:buClrTx/>
                        <a:buSzTx/>
                        <a:buFontTx/>
                        <a:buNone/>
                        <a:tabLst/>
                        <a:defRPr/>
                      </a:pPr>
                      <a:r>
                        <a:rPr lang="en-US" sz="1200" b="1" dirty="0">
                          <a:latin typeface="Arial Narrow" panose="020B0606020202030204" pitchFamily="34" charset="0"/>
                          <a:cs typeface="Arial" panose="020B0604020202020204" pitchFamily="34" charset="0"/>
                        </a:rPr>
                        <a:t>2018</a:t>
                      </a:r>
                      <a:r>
                        <a:rPr lang="en-US" sz="1200" b="0" dirty="0">
                          <a:latin typeface="Arial Narrow" panose="020B0606020202030204" pitchFamily="34" charset="0"/>
                          <a:cs typeface="Arial" panose="020B060402020202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cs typeface="Arial" panose="020B0604020202020204" pitchFamily="34" charset="0"/>
                        </a:rPr>
                        <a:t> A delegation of 14 scientists and specialists from </a:t>
                      </a:r>
                      <a:r>
                        <a:rPr lang="en-US" sz="1200" b="0" dirty="0" err="1">
                          <a:latin typeface="Arial Narrow" panose="020B0606020202030204" pitchFamily="34" charset="0"/>
                          <a:cs typeface="Arial" panose="020B0604020202020204" pitchFamily="34" charset="0"/>
                        </a:rPr>
                        <a:t>KazNII</a:t>
                      </a:r>
                      <a:r>
                        <a:rPr lang="en-US" sz="1200" b="0" dirty="0">
                          <a:latin typeface="Arial Narrow" panose="020B0606020202030204" pitchFamily="34" charset="0"/>
                          <a:cs typeface="Arial" panose="020B0604020202020204" pitchFamily="34" charset="0"/>
                        </a:rPr>
                        <a:t> </a:t>
                      </a:r>
                      <a:r>
                        <a:rPr lang="en-US" sz="1200" b="0" dirty="0" err="1">
                          <a:latin typeface="Arial Narrow" panose="020B0606020202030204" pitchFamily="34" charset="0"/>
                          <a:cs typeface="Arial" panose="020B0604020202020204" pitchFamily="34" charset="0"/>
                        </a:rPr>
                        <a:t>ZiR</a:t>
                      </a:r>
                      <a:r>
                        <a:rPr lang="en-US" sz="1200" b="0" dirty="0">
                          <a:latin typeface="Arial Narrow" panose="020B0606020202030204" pitchFamily="34" charset="0"/>
                          <a:cs typeface="Arial" panose="020B0604020202020204" pitchFamily="34" charset="0"/>
                        </a:rPr>
                        <a:t>, </a:t>
                      </a:r>
                      <a:r>
                        <a:rPr lang="en-US" sz="1200" b="0" dirty="0" err="1">
                          <a:latin typeface="Arial Narrow" panose="020B0606020202030204" pitchFamily="34" charset="0"/>
                          <a:cs typeface="Arial" panose="020B0604020202020204" pitchFamily="34" charset="0"/>
                        </a:rPr>
                        <a:t>KazNII</a:t>
                      </a:r>
                      <a:r>
                        <a:rPr lang="en-US" sz="1200" b="0" dirty="0">
                          <a:latin typeface="Arial Narrow" panose="020B0606020202030204" pitchFamily="34" charset="0"/>
                          <a:cs typeface="Arial" panose="020B0604020202020204" pitchFamily="34" charset="0"/>
                        </a:rPr>
                        <a:t> </a:t>
                      </a:r>
                      <a:r>
                        <a:rPr lang="en-US" sz="1200" b="0" dirty="0" err="1">
                          <a:latin typeface="Arial Narrow" panose="020B0606020202030204" pitchFamily="34" charset="0"/>
                          <a:cs typeface="Arial" panose="020B0604020202020204" pitchFamily="34" charset="0"/>
                        </a:rPr>
                        <a:t>ZiKR</a:t>
                      </a:r>
                      <a:r>
                        <a:rPr lang="en-US" sz="1200" b="0" dirty="0">
                          <a:latin typeface="Arial Narrow" panose="020B0606020202030204" pitchFamily="34" charset="0"/>
                          <a:cs typeface="Arial" panose="020B0604020202020204" pitchFamily="34" charset="0"/>
                        </a:rPr>
                        <a:t>, OPK </a:t>
                      </a:r>
                      <a:r>
                        <a:rPr lang="en-US" sz="1200" b="0" dirty="0" err="1">
                          <a:latin typeface="Arial Narrow" panose="020B0606020202030204" pitchFamily="34" charset="0"/>
                          <a:cs typeface="Arial" panose="020B0604020202020204" pitchFamily="34" charset="0"/>
                        </a:rPr>
                        <a:t>Kaskelen</a:t>
                      </a:r>
                      <a:r>
                        <a:rPr lang="en-US" sz="1200" b="0" dirty="0">
                          <a:latin typeface="Arial Narrow" panose="020B0606020202030204" pitchFamily="34" charset="0"/>
                          <a:cs typeface="Arial" panose="020B0604020202020204" pitchFamily="34" charset="0"/>
                        </a:rPr>
                        <a:t> visited and studied the experience of management and coordination of INTA, which unites 17 research institutes, 47 experimental stations and about 300 implementation offices.</a:t>
                      </a:r>
                    </a:p>
                    <a:p>
                      <a:pPr marL="0" marR="0" lvl="0" indent="0" algn="just" defTabSz="685766" rtl="0" eaLnBrk="1" fontAlgn="auto" latinLnBrk="0" hangingPunct="1">
                        <a:lnSpc>
                          <a:spcPct val="100000"/>
                        </a:lnSpc>
                        <a:spcBef>
                          <a:spcPts val="0"/>
                        </a:spcBef>
                        <a:spcAft>
                          <a:spcPts val="0"/>
                        </a:spcAft>
                        <a:buClrTx/>
                        <a:buSzTx/>
                        <a:buFontTx/>
                        <a:buNone/>
                        <a:tabLst/>
                        <a:defRPr/>
                      </a:pPr>
                      <a:r>
                        <a:rPr lang="en-US" sz="1200" b="0" dirty="0">
                          <a:latin typeface="Arial Narrow" panose="020B0606020202030204" pitchFamily="34" charset="0"/>
                          <a:cs typeface="Arial" panose="020B0604020202020204" pitchFamily="34" charset="0"/>
                        </a:rPr>
                        <a:t>The purpose of the trip: exchange of experience, determination of world priorities in the field of agricultural research, selection of an effective transfer of agricultural technologies for the conditions of the Republic of Kazakhstan and accelerated development of advanced research methods.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88941503"/>
                  </a:ext>
                </a:extLst>
              </a:tr>
              <a:tr h="471337">
                <a:tc>
                  <a:txBody>
                    <a:bodyPr/>
                    <a:lstStyle/>
                    <a:p>
                      <a:pPr algn="ctr"/>
                      <a:r>
                        <a:rPr lang="en-US" sz="1400" b="1" dirty="0">
                          <a:latin typeface="Arial Narrow" panose="020B0606020202030204" pitchFamily="34" charset="0"/>
                        </a:rPr>
                        <a:t>EMBRAPA</a:t>
                      </a:r>
                      <a:r>
                        <a:rPr lang="ru-RU" sz="1400" b="1" dirty="0">
                          <a:latin typeface="Arial Narrow" panose="020B0606020202030204" pitchFamily="34" charset="0"/>
                        </a:rPr>
                        <a:t> </a:t>
                      </a:r>
                      <a:r>
                        <a:rPr lang="en-US" sz="1400" b="1" i="1" dirty="0">
                          <a:latin typeface="Arial Narrow" panose="020B0606020202030204" pitchFamily="34" charset="0"/>
                        </a:rPr>
                        <a:t>(Brazil</a:t>
                      </a:r>
                      <a:r>
                        <a:rPr lang="ru-RU" sz="1400" b="1" i="1" dirty="0">
                          <a:latin typeface="Arial Narrow" panose="020B0606020202030204" pitchFamily="34" charset="0"/>
                        </a:rPr>
                        <a:t>) </a:t>
                      </a:r>
                      <a:r>
                        <a:rPr lang="ru-RU" sz="1400" b="1" dirty="0">
                          <a:latin typeface="Arial Narrow" panose="020B0606020202030204" pitchFamily="34" charset="0"/>
                        </a:rPr>
                        <a:t>– </a:t>
                      </a:r>
                      <a:endParaRPr lang="en-US" sz="1400" b="1" dirty="0">
                        <a:latin typeface="Arial Narrow" panose="020B0606020202030204" pitchFamily="34" charset="0"/>
                      </a:endParaRPr>
                    </a:p>
                    <a:p>
                      <a:pPr algn="ctr"/>
                      <a:r>
                        <a:rPr lang="en-US" sz="1400" b="1" dirty="0">
                          <a:latin typeface="Arial Narrow" panose="020B0606020202030204" pitchFamily="34" charset="0"/>
                        </a:rPr>
                        <a:t>NASEC</a:t>
                      </a:r>
                      <a:endParaRPr lang="ru-RU"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100" b="1" dirty="0">
                          <a:latin typeface="Arial Narrow" panose="020B0606020202030204" pitchFamily="34" charset="0"/>
                        </a:rPr>
                        <a:t>2019 </a:t>
                      </a:r>
                      <a:r>
                        <a:rPr lang="en-US" sz="1100" b="0" baseline="0" dirty="0">
                          <a:latin typeface="Arial Narrow" panose="020B0606020202030204" pitchFamily="34" charset="0"/>
                        </a:rPr>
                        <a:t> </a:t>
                      </a:r>
                      <a:r>
                        <a:rPr lang="mr-IN" sz="1100" b="0" baseline="0" dirty="0">
                          <a:latin typeface="Arial Narrow" panose="020B0606020202030204" pitchFamily="34" charset="0"/>
                        </a:rPr>
                        <a:t>–</a:t>
                      </a:r>
                      <a:r>
                        <a:rPr lang="en-US" sz="1100" b="0" baseline="0" dirty="0">
                          <a:latin typeface="Arial Narrow" panose="020B0606020202030204" pitchFamily="34" charset="0"/>
                        </a:rPr>
                        <a:t> </a:t>
                      </a:r>
                      <a:r>
                        <a:rPr lang="en-US" sz="1100" b="1" dirty="0">
                          <a:latin typeface="Arial Narrow" panose="020B0606020202030204" pitchFamily="34" charset="0"/>
                        </a:rPr>
                        <a:t> </a:t>
                      </a:r>
                      <a:r>
                        <a:rPr lang="en-US" sz="1200" b="0" dirty="0">
                          <a:latin typeface="Arial Narrow" panose="020B0606020202030204" pitchFamily="34" charset="0"/>
                        </a:rPr>
                        <a:t>A Memorandum of cooperation in science and technology was signed as part of joint projects in the field of agricultural and natural resources with the aim of expanding existing knowledge based on sustainable agricultural development and institutional strengthening.</a:t>
                      </a:r>
                      <a:endParaRPr lang="ru-RU" sz="1200" b="0" kern="1200" dirty="0">
                        <a:solidFill>
                          <a:schemeClr val="dk1"/>
                        </a:solidFill>
                        <a:effectLst/>
                        <a:latin typeface="Arial Narrow" panose="020B0606020202030204" pitchFamily="34" charset="0"/>
                        <a:ea typeface="+mn-ea"/>
                        <a:cs typeface="+mn-cs"/>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94273929"/>
                  </a:ext>
                </a:extLst>
              </a:tr>
              <a:tr h="471337">
                <a:tc>
                  <a:txBody>
                    <a:bodyPr/>
                    <a:lstStyle/>
                    <a:p>
                      <a:pPr algn="ctr"/>
                      <a:r>
                        <a:rPr lang="en-US" sz="1400" b="1" dirty="0">
                          <a:latin typeface="Arial Narrow" panose="020B0606020202030204" pitchFamily="34" charset="0"/>
                        </a:rPr>
                        <a:t>ARS-USDA</a:t>
                      </a:r>
                      <a:r>
                        <a:rPr lang="ru-RU" sz="1400" b="1" dirty="0">
                          <a:latin typeface="Arial Narrow" panose="020B0606020202030204" pitchFamily="34" charset="0"/>
                        </a:rPr>
                        <a:t> </a:t>
                      </a:r>
                      <a:r>
                        <a:rPr lang="ru-RU" sz="1400" b="1" i="1" dirty="0">
                          <a:latin typeface="Arial Narrow" panose="020B0606020202030204" pitchFamily="34" charset="0"/>
                        </a:rPr>
                        <a:t>(</a:t>
                      </a:r>
                      <a:r>
                        <a:rPr lang="en-US" sz="1400" b="1" i="1" dirty="0">
                          <a:latin typeface="Arial Narrow" panose="020B0606020202030204" pitchFamily="34" charset="0"/>
                        </a:rPr>
                        <a:t>USA</a:t>
                      </a:r>
                      <a:r>
                        <a:rPr lang="ru-RU" sz="1400" b="1" i="1" dirty="0">
                          <a:latin typeface="Arial Narrow" panose="020B0606020202030204" pitchFamily="34" charset="0"/>
                        </a:rPr>
                        <a:t>) </a:t>
                      </a:r>
                      <a:r>
                        <a:rPr lang="ru-RU" sz="1400" b="1" dirty="0">
                          <a:latin typeface="Arial Narrow" panose="020B0606020202030204" pitchFamily="34" charset="0"/>
                        </a:rPr>
                        <a:t>– </a:t>
                      </a:r>
                    </a:p>
                    <a:p>
                      <a:pPr algn="ctr"/>
                      <a:r>
                        <a:rPr lang="ru-RU" sz="1400" b="1" dirty="0">
                          <a:latin typeface="Arial Narrow" panose="020B0606020202030204" pitchFamily="34" charset="0"/>
                        </a:rPr>
                        <a:t>НАО «НАНОЦ»</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2019-2020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rPr>
                        <a:t>Implementation of the project "Assessment of pasture land and resource potential in the Akmola region", funded by the Asian Development Bank.</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80674676"/>
                  </a:ext>
                </a:extLst>
              </a:tr>
              <a:tr h="471337">
                <a:tc>
                  <a:txBody>
                    <a:bodyPr/>
                    <a:lstStyle/>
                    <a:p>
                      <a:pPr algn="ctr"/>
                      <a:r>
                        <a:rPr lang="en-US" sz="1400" b="1" dirty="0" err="1">
                          <a:latin typeface="Arial Narrow" panose="020B0606020202030204" pitchFamily="34" charset="0"/>
                        </a:rPr>
                        <a:t>Wageningen</a:t>
                      </a:r>
                      <a:r>
                        <a:rPr lang="en-US" sz="1400" b="1" baseline="0" dirty="0">
                          <a:latin typeface="Arial Narrow" panose="020B0606020202030204" pitchFamily="34" charset="0"/>
                        </a:rPr>
                        <a:t> University</a:t>
                      </a:r>
                      <a:r>
                        <a:rPr lang="ru-RU" sz="1400" b="1" dirty="0">
                          <a:latin typeface="Arial Narrow" panose="020B0606020202030204" pitchFamily="34" charset="0"/>
                        </a:rPr>
                        <a:t> </a:t>
                      </a:r>
                      <a:r>
                        <a:rPr lang="ru-RU" sz="1400" b="1" i="1" dirty="0">
                          <a:latin typeface="Arial Narrow" panose="020B0606020202030204" pitchFamily="34" charset="0"/>
                        </a:rPr>
                        <a:t>(</a:t>
                      </a:r>
                      <a:r>
                        <a:rPr lang="en-US" sz="1400" b="1" i="1" dirty="0">
                          <a:latin typeface="Arial Narrow" panose="020B0606020202030204" pitchFamily="34" charset="0"/>
                        </a:rPr>
                        <a:t>Netherlands)</a:t>
                      </a:r>
                      <a:r>
                        <a:rPr lang="ru-RU" sz="1400" b="1" i="1" dirty="0">
                          <a:latin typeface="Arial Narrow" panose="020B0606020202030204" pitchFamily="34" charset="0"/>
                        </a:rPr>
                        <a:t> </a:t>
                      </a:r>
                      <a:r>
                        <a:rPr lang="ru-RU" sz="1400" b="1" dirty="0">
                          <a:latin typeface="Arial Narrow" panose="020B0606020202030204" pitchFamily="34" charset="0"/>
                        </a:rPr>
                        <a:t>- К</a:t>
                      </a:r>
                      <a:r>
                        <a:rPr lang="en-US" sz="1400" b="1" dirty="0" err="1">
                          <a:latin typeface="Arial Narrow" panose="020B0606020202030204" pitchFamily="34" charset="0"/>
                        </a:rPr>
                        <a:t>azNAU</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2020</a:t>
                      </a:r>
                      <a:r>
                        <a:rPr lang="en-US" sz="1200" b="1" baseline="0" dirty="0">
                          <a:latin typeface="Arial Narrow" panose="020B060602020203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rPr>
                        <a:t>Implementation of the educational programs "Plant Science" and "Food Technology" in conjunction with the University of Wageningen – top agricultural university</a:t>
                      </a:r>
                      <a:r>
                        <a:rPr lang="en-US" sz="1200" b="0" baseline="0" dirty="0">
                          <a:latin typeface="Arial Narrow" panose="020B0606020202030204" pitchFamily="34" charset="0"/>
                        </a:rPr>
                        <a:t> worldwide</a:t>
                      </a:r>
                      <a:r>
                        <a:rPr lang="en-US" sz="1200" b="0" dirty="0">
                          <a:latin typeface="Arial Narrow" panose="020B0606020202030204" pitchFamily="34" charset="0"/>
                        </a:rPr>
                        <a:t>.</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87769211"/>
                  </a:ext>
                </a:extLst>
              </a:tr>
              <a:tr h="587358">
                <a:tc>
                  <a:txBody>
                    <a:bodyPr/>
                    <a:lstStyle/>
                    <a:p>
                      <a:pPr algn="ctr"/>
                      <a:r>
                        <a:rPr lang="en-US" sz="1400" b="1" dirty="0">
                          <a:latin typeface="Arial Narrow" panose="020B0606020202030204" pitchFamily="34" charset="0"/>
                        </a:rPr>
                        <a:t>UC Davis </a:t>
                      </a:r>
                      <a:r>
                        <a:rPr lang="en-US" sz="1400" b="1" i="1" dirty="0">
                          <a:latin typeface="Arial Narrow" panose="020B0606020202030204" pitchFamily="34" charset="0"/>
                        </a:rPr>
                        <a:t>(USA</a:t>
                      </a:r>
                      <a:r>
                        <a:rPr lang="ru-RU" sz="1400" b="1" i="1" dirty="0">
                          <a:latin typeface="Arial Narrow" panose="020B0606020202030204" pitchFamily="34" charset="0"/>
                        </a:rPr>
                        <a:t>) </a:t>
                      </a:r>
                      <a:r>
                        <a:rPr lang="ru-RU" sz="1400" b="1" dirty="0">
                          <a:latin typeface="Arial Narrow" panose="020B0606020202030204" pitchFamily="34" charset="0"/>
                        </a:rPr>
                        <a:t>– </a:t>
                      </a:r>
                    </a:p>
                    <a:p>
                      <a:pPr algn="ctr"/>
                      <a:r>
                        <a:rPr lang="en-US" sz="1400" b="1" dirty="0">
                          <a:latin typeface="Arial Narrow" panose="020B0606020202030204" pitchFamily="34" charset="0"/>
                        </a:rPr>
                        <a:t>KATU</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2014-present time</a:t>
                      </a:r>
                      <a:r>
                        <a:rPr lang="en-US" sz="1200" b="1" baseline="0" dirty="0">
                          <a:latin typeface="Arial Narrow" panose="020B060602020203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rPr>
                        <a:t>Within the framework of the signed agreement with UC Davis, 6 new master's programs were developed together with 8 professors of UC Davis within the framework of SPIID; 4 technological platforms were created following the example of similar laboratories at UC Davis.</a:t>
                      </a:r>
                    </a:p>
                    <a:p>
                      <a:pPr algn="just"/>
                      <a:r>
                        <a:rPr lang="en-US" sz="1200" b="0" dirty="0">
                          <a:latin typeface="Arial Narrow" panose="020B0606020202030204" pitchFamily="34" charset="0"/>
                        </a:rPr>
                        <a:t>The cooperation agreement between KATU and Davis was prolonged in 2018.</a:t>
                      </a:r>
                      <a:r>
                        <a:rPr lang="en-US" sz="1200" b="0" baseline="0" dirty="0">
                          <a:latin typeface="Arial Narrow" panose="020B0606020202030204" pitchFamily="34" charset="0"/>
                        </a:rPr>
                        <a:t>  </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43077241"/>
                  </a:ext>
                </a:extLst>
              </a:tr>
              <a:tr h="674374">
                <a:tc>
                  <a:txBody>
                    <a:bodyPr/>
                    <a:lstStyle/>
                    <a:p>
                      <a:pPr algn="ctr"/>
                      <a:r>
                        <a:rPr lang="ru-RU" sz="1400" b="1" dirty="0" err="1">
                          <a:latin typeface="Arial Narrow" panose="020B0606020202030204" pitchFamily="34" charset="0"/>
                        </a:rPr>
                        <a:t>Agreenium</a:t>
                      </a:r>
                      <a:r>
                        <a:rPr lang="ru-RU" sz="1400" b="1" dirty="0">
                          <a:latin typeface="Arial Narrow" panose="020B0606020202030204" pitchFamily="34" charset="0"/>
                        </a:rPr>
                        <a:t> </a:t>
                      </a:r>
                      <a:r>
                        <a:rPr lang="ru-RU" sz="1400" b="1" i="1" dirty="0">
                          <a:latin typeface="Arial Narrow" panose="020B0606020202030204" pitchFamily="34" charset="0"/>
                        </a:rPr>
                        <a:t>(</a:t>
                      </a:r>
                      <a:r>
                        <a:rPr lang="en-US" sz="1400" b="1" i="1" dirty="0">
                          <a:latin typeface="Arial Narrow" panose="020B0606020202030204" pitchFamily="34" charset="0"/>
                        </a:rPr>
                        <a:t>France</a:t>
                      </a:r>
                      <a:r>
                        <a:rPr lang="ru-RU" sz="1400" b="1" i="1" dirty="0">
                          <a:latin typeface="Arial Narrow" panose="020B0606020202030204" pitchFamily="34" charset="0"/>
                        </a:rPr>
                        <a:t>)</a:t>
                      </a:r>
                      <a:r>
                        <a:rPr lang="en-US" sz="1400" b="1" i="1" dirty="0">
                          <a:latin typeface="Arial Narrow" panose="020B0606020202030204" pitchFamily="34" charset="0"/>
                        </a:rPr>
                        <a:t> </a:t>
                      </a:r>
                      <a:r>
                        <a:rPr lang="en-US" sz="1400" b="1" dirty="0">
                          <a:latin typeface="Arial Narrow" panose="020B0606020202030204" pitchFamily="34" charset="0"/>
                        </a:rPr>
                        <a:t>– </a:t>
                      </a:r>
                      <a:r>
                        <a:rPr lang="ru-RU" sz="1400" b="1" dirty="0" err="1">
                          <a:latin typeface="Arial Narrow" panose="020B0606020202030204" pitchFamily="34" charset="0"/>
                        </a:rPr>
                        <a:t>AgroParisTech</a:t>
                      </a:r>
                      <a:r>
                        <a:rPr lang="ru-RU" sz="1400" b="1" dirty="0">
                          <a:latin typeface="Arial Narrow" panose="020B0606020202030204" pitchFamily="34" charset="0"/>
                        </a:rPr>
                        <a:t> </a:t>
                      </a:r>
                      <a:r>
                        <a:rPr lang="ru-RU" sz="1400" b="1" i="1" dirty="0">
                          <a:latin typeface="Arial Narrow" panose="020B0606020202030204" pitchFamily="34" charset="0"/>
                        </a:rPr>
                        <a:t>(</a:t>
                      </a:r>
                      <a:r>
                        <a:rPr lang="en-US" sz="1400" b="1" i="1" dirty="0">
                          <a:latin typeface="Arial Narrow" panose="020B0606020202030204" pitchFamily="34" charset="0"/>
                        </a:rPr>
                        <a:t>France</a:t>
                      </a:r>
                      <a:r>
                        <a:rPr lang="ru-RU" sz="1400" b="1" i="1" dirty="0">
                          <a:latin typeface="Arial Narrow" panose="020B0606020202030204" pitchFamily="34" charset="0"/>
                        </a:rPr>
                        <a:t>)</a:t>
                      </a:r>
                      <a:r>
                        <a:rPr lang="en-US" sz="1400" b="1" i="1" dirty="0">
                          <a:latin typeface="Arial Narrow" panose="020B0606020202030204" pitchFamily="34" charset="0"/>
                        </a:rPr>
                        <a:t> </a:t>
                      </a:r>
                      <a:r>
                        <a:rPr lang="en-US" sz="1400" b="1" dirty="0">
                          <a:latin typeface="Arial Narrow" panose="020B0606020202030204" pitchFamily="34" charset="0"/>
                        </a:rPr>
                        <a:t>– </a:t>
                      </a:r>
                    </a:p>
                    <a:p>
                      <a:pPr algn="ctr"/>
                      <a:r>
                        <a:rPr lang="en-US" sz="1400" b="1" dirty="0">
                          <a:latin typeface="Arial Narrow" panose="020B0606020202030204" pitchFamily="34" charset="0"/>
                        </a:rPr>
                        <a:t>KATU</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2019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rPr>
                        <a:t>A tripartite Memorandum was signed between KATU, the </a:t>
                      </a:r>
                      <a:r>
                        <a:rPr lang="en-US" sz="1200" b="0" dirty="0" err="1">
                          <a:latin typeface="Arial Narrow" panose="020B0606020202030204" pitchFamily="34" charset="0"/>
                        </a:rPr>
                        <a:t>Agreenium</a:t>
                      </a:r>
                      <a:r>
                        <a:rPr lang="en-US" sz="1200" b="0" dirty="0">
                          <a:latin typeface="Arial Narrow" panose="020B0606020202030204" pitchFamily="34" charset="0"/>
                        </a:rPr>
                        <a:t> consortium and </a:t>
                      </a:r>
                      <a:r>
                        <a:rPr lang="en-US" sz="1200" b="0" dirty="0" err="1">
                          <a:latin typeface="Arial Narrow" panose="020B0606020202030204" pitchFamily="34" charset="0"/>
                        </a:rPr>
                        <a:t>AgroParisTech</a:t>
                      </a:r>
                      <a:r>
                        <a:rPr lang="en-US" sz="1200" b="0" dirty="0">
                          <a:latin typeface="Arial Narrow" panose="020B0606020202030204" pitchFamily="34" charset="0"/>
                        </a:rPr>
                        <a:t> agricultural university on cooperation and joint implementation of double-degree education in three areas: soil science, crop production and animal husbandry.  </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65667942"/>
                  </a:ext>
                </a:extLst>
              </a:tr>
              <a:tr h="674374">
                <a:tc>
                  <a:txBody>
                    <a:bodyPr/>
                    <a:lstStyle/>
                    <a:p>
                      <a:pPr algn="ctr"/>
                      <a:r>
                        <a:rPr lang="en-US" sz="1400" b="1" dirty="0">
                          <a:latin typeface="Arial Narrow" panose="020B0606020202030204" pitchFamily="34" charset="0"/>
                        </a:rPr>
                        <a:t>North West University of agriculture and forestry </a:t>
                      </a:r>
                      <a:r>
                        <a:rPr lang="ru-RU" sz="1400" b="1" i="1" dirty="0">
                          <a:latin typeface="Arial Narrow" panose="020B0606020202030204" pitchFamily="34" charset="0"/>
                        </a:rPr>
                        <a:t>(</a:t>
                      </a:r>
                      <a:r>
                        <a:rPr lang="en-US" sz="1400" b="1" i="1" dirty="0">
                          <a:latin typeface="Arial Narrow" panose="020B0606020202030204" pitchFamily="34" charset="0"/>
                        </a:rPr>
                        <a:t>China</a:t>
                      </a:r>
                      <a:r>
                        <a:rPr lang="ru-RU" sz="1400" b="1" i="1" dirty="0">
                          <a:latin typeface="Arial Narrow" panose="020B0606020202030204" pitchFamily="34" charset="0"/>
                        </a:rPr>
                        <a:t>) </a:t>
                      </a:r>
                      <a:r>
                        <a:rPr lang="ru-RU" sz="1400" b="1" dirty="0">
                          <a:latin typeface="Arial Narrow" panose="020B0606020202030204" pitchFamily="34" charset="0"/>
                        </a:rPr>
                        <a:t>–</a:t>
                      </a:r>
                      <a:r>
                        <a:rPr lang="en-US" sz="1400" b="1" baseline="0" dirty="0">
                          <a:latin typeface="Arial Narrow" panose="020B0606020202030204" pitchFamily="34" charset="0"/>
                        </a:rPr>
                        <a:t> </a:t>
                      </a:r>
                      <a:r>
                        <a:rPr lang="en-US" sz="1400" b="1" dirty="0">
                          <a:latin typeface="Arial Narrow" panose="020B0606020202030204" pitchFamily="34" charset="0"/>
                        </a:rPr>
                        <a:t>ZKATU</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2019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1" dirty="0">
                          <a:latin typeface="Arial Narrow" panose="020B0606020202030204" pitchFamily="34" charset="0"/>
                        </a:rPr>
                        <a:t> </a:t>
                      </a:r>
                      <a:r>
                        <a:rPr lang="en-US" sz="1200" b="0" dirty="0">
                          <a:latin typeface="Arial Narrow" panose="020B0606020202030204" pitchFamily="34" charset="0"/>
                        </a:rPr>
                        <a:t>In the framework of the Memorandum with the North-Western University of Agriculture and Forestry, preparatory work is underway to organize double-degree training in agricultural specialties and joint research.   </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4033891"/>
                  </a:ext>
                </a:extLst>
              </a:tr>
              <a:tr h="588069">
                <a:tc>
                  <a:txBody>
                    <a:bodyPr/>
                    <a:lstStyle/>
                    <a:p>
                      <a:pPr algn="ctr"/>
                      <a:r>
                        <a:rPr lang="en-US" sz="1400" b="1" i="0" dirty="0">
                          <a:latin typeface="Arial Narrow" panose="020B0606020202030204" pitchFamily="34" charset="0"/>
                        </a:rPr>
                        <a:t>Chinese agrarian university </a:t>
                      </a:r>
                      <a:r>
                        <a:rPr lang="ru-RU" sz="1400" b="1" i="1" dirty="0">
                          <a:latin typeface="Arial Narrow" panose="020B0606020202030204" pitchFamily="34" charset="0"/>
                        </a:rPr>
                        <a:t>(</a:t>
                      </a:r>
                      <a:r>
                        <a:rPr lang="en-US" sz="1400" b="1" i="1" dirty="0">
                          <a:latin typeface="Arial Narrow" panose="020B0606020202030204" pitchFamily="34" charset="0"/>
                        </a:rPr>
                        <a:t>China</a:t>
                      </a:r>
                      <a:r>
                        <a:rPr lang="ru-RU" sz="1400" b="1" i="1" dirty="0">
                          <a:latin typeface="Arial Narrow" panose="020B0606020202030204" pitchFamily="34" charset="0"/>
                        </a:rPr>
                        <a:t>) </a:t>
                      </a:r>
                      <a:r>
                        <a:rPr lang="ru-RU" sz="1400" b="1" i="0" dirty="0">
                          <a:latin typeface="Arial Narrow" panose="020B0606020202030204" pitchFamily="34" charset="0"/>
                        </a:rPr>
                        <a:t>– </a:t>
                      </a:r>
                      <a:r>
                        <a:rPr lang="en-US" sz="1400" b="1" i="0" dirty="0">
                          <a:latin typeface="Arial Narrow" panose="020B0606020202030204" pitchFamily="34" charset="0"/>
                        </a:rPr>
                        <a:t>ZKATU</a:t>
                      </a:r>
                      <a:endParaRPr lang="x-none" sz="1400" b="1" i="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2019</a:t>
                      </a:r>
                      <a:r>
                        <a:rPr lang="en-US" sz="1200" b="1" baseline="0" dirty="0">
                          <a:latin typeface="Arial Narrow" panose="020B060602020203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1" baseline="0" dirty="0">
                          <a:latin typeface="Arial Narrow" panose="020B0606020202030204" pitchFamily="34" charset="0"/>
                        </a:rPr>
                        <a:t> </a:t>
                      </a:r>
                      <a:r>
                        <a:rPr lang="en-US" sz="1200" b="0" dirty="0">
                          <a:latin typeface="Arial Narrow" panose="020B0606020202030204" pitchFamily="34" charset="0"/>
                        </a:rPr>
                        <a:t>a Memorandum with the China Agricultural University allows us to further the work on organizing foreign internships and academic mobility of students and faculty. </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37993370"/>
                  </a:ext>
                </a:extLst>
              </a:tr>
              <a:tr h="588069">
                <a:tc>
                  <a:txBody>
                    <a:bodyPr/>
                    <a:lstStyle/>
                    <a:p>
                      <a:pPr algn="ctr"/>
                      <a:r>
                        <a:rPr lang="en-US" sz="1400" b="1" i="0" dirty="0">
                          <a:latin typeface="Arial Narrow" panose="020B0606020202030204" pitchFamily="34" charset="0"/>
                        </a:rPr>
                        <a:t>Islamic</a:t>
                      </a:r>
                      <a:r>
                        <a:rPr lang="en-US" sz="1400" b="1" i="0" baseline="0" dirty="0">
                          <a:latin typeface="Arial Narrow" panose="020B0606020202030204" pitchFamily="34" charset="0"/>
                        </a:rPr>
                        <a:t> Organization for Food Security (IOFS)</a:t>
                      </a:r>
                      <a:endParaRPr lang="x-none" sz="1400" b="1" i="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685766" rtl="0" eaLnBrk="1" fontAlgn="auto" latinLnBrk="0" hangingPunct="1">
                        <a:lnSpc>
                          <a:spcPct val="100000"/>
                        </a:lnSpc>
                        <a:spcBef>
                          <a:spcPts val="0"/>
                        </a:spcBef>
                        <a:spcAft>
                          <a:spcPts val="0"/>
                        </a:spcAft>
                        <a:buClrTx/>
                        <a:buSzTx/>
                        <a:buFontTx/>
                        <a:buNone/>
                        <a:tabLst/>
                        <a:defRPr/>
                      </a:pPr>
                      <a:r>
                        <a:rPr lang="en-US" sz="1200" b="1" dirty="0">
                          <a:latin typeface="Arial Narrow" panose="020B0606020202030204" pitchFamily="34" charset="0"/>
                        </a:rPr>
                        <a:t>2019</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cs typeface="Arial" panose="020B0604020202020204" pitchFamily="34" charset="0"/>
                        </a:rPr>
                        <a:t>a Memorandum of Understanding and Cooperation was signed. </a:t>
                      </a:r>
                      <a:r>
                        <a:rPr lang="en-US" sz="1200" b="0" baseline="0" dirty="0">
                          <a:latin typeface="Arial Narrow" panose="020B0606020202030204" pitchFamily="34" charset="0"/>
                        </a:rPr>
                        <a:t>2 subsidiaries of NASEC have been identified as Regional Centers of Excellence for the Asian Subgroup II of the Organization of Islamic Cooperation member countries.</a:t>
                      </a:r>
                      <a:r>
                        <a:rPr lang="en-US" sz="1351" b="0" i="0" u="none" strike="noStrike" kern="1200" dirty="0">
                          <a:solidFill>
                            <a:schemeClr val="dk1"/>
                          </a:solidFill>
                          <a:effectLst/>
                          <a:latin typeface="+mn-lt"/>
                          <a:ea typeface="+mn-ea"/>
                          <a:cs typeface="+mn-cs"/>
                        </a:rPr>
                        <a:t> </a:t>
                      </a:r>
                      <a:r>
                        <a:rPr lang="en-US" sz="1200" b="0" i="0" u="none" strike="noStrike" kern="1200" dirty="0">
                          <a:solidFill>
                            <a:schemeClr val="dk1"/>
                          </a:solidFill>
                          <a:effectLst/>
                          <a:latin typeface="Arial Narrow" charset="0"/>
                          <a:ea typeface="Arial Narrow" charset="0"/>
                          <a:cs typeface="Arial Narrow" charset="0"/>
                        </a:rPr>
                        <a:t>Scientific and Production Center of grain farming named after A.I. </a:t>
                      </a:r>
                      <a:r>
                        <a:rPr lang="en-US" sz="1200" b="0" i="0" u="none" strike="noStrike" kern="1200" dirty="0" err="1">
                          <a:solidFill>
                            <a:schemeClr val="dk1"/>
                          </a:solidFill>
                          <a:effectLst/>
                          <a:latin typeface="Arial Narrow" charset="0"/>
                          <a:ea typeface="Arial Narrow" charset="0"/>
                          <a:cs typeface="Arial Narrow" charset="0"/>
                        </a:rPr>
                        <a:t>Barayev</a:t>
                      </a:r>
                      <a:r>
                        <a:rPr lang="en-US" sz="1200" b="0" i="0" u="none" strike="noStrike" kern="1200" dirty="0">
                          <a:solidFill>
                            <a:schemeClr val="dk1"/>
                          </a:solidFill>
                          <a:effectLst/>
                          <a:latin typeface="Arial Narrow" charset="0"/>
                          <a:ea typeface="Arial Narrow" charset="0"/>
                          <a:cs typeface="Arial Narrow" charset="0"/>
                        </a:rPr>
                        <a:t> on Wheat and Kazakh </a:t>
                      </a:r>
                      <a:r>
                        <a:rPr lang="en-US" sz="1200" b="0" i="0" u="none" strike="noStrike" kern="1200" dirty="0" err="1">
                          <a:solidFill>
                            <a:schemeClr val="dk1"/>
                          </a:solidFill>
                          <a:effectLst/>
                          <a:latin typeface="Arial Narrow" charset="0"/>
                          <a:ea typeface="Arial Narrow" charset="0"/>
                          <a:cs typeface="Arial Narrow" charset="0"/>
                        </a:rPr>
                        <a:t>ResearchInstitute</a:t>
                      </a:r>
                      <a:r>
                        <a:rPr lang="en-US" sz="1200" b="0" i="0" u="none" strike="noStrike" kern="1200" dirty="0">
                          <a:solidFill>
                            <a:schemeClr val="dk1"/>
                          </a:solidFill>
                          <a:effectLst/>
                          <a:latin typeface="Arial Narrow" charset="0"/>
                          <a:ea typeface="Arial Narrow" charset="0"/>
                          <a:cs typeface="Arial Narrow" charset="0"/>
                        </a:rPr>
                        <a:t> of Rice production named after I. </a:t>
                      </a:r>
                      <a:r>
                        <a:rPr lang="en-US" sz="1200" b="0" i="0" u="none" strike="noStrike" kern="1200" dirty="0" err="1">
                          <a:solidFill>
                            <a:schemeClr val="dk1"/>
                          </a:solidFill>
                          <a:effectLst/>
                          <a:latin typeface="Arial Narrow" charset="0"/>
                          <a:ea typeface="Arial Narrow" charset="0"/>
                          <a:cs typeface="Arial Narrow" charset="0"/>
                        </a:rPr>
                        <a:t>Zhakhaev</a:t>
                      </a:r>
                      <a:r>
                        <a:rPr lang="en-US" sz="1200" b="0" i="0" u="none" strike="noStrike" kern="1200" dirty="0">
                          <a:solidFill>
                            <a:schemeClr val="dk1"/>
                          </a:solidFill>
                          <a:effectLst/>
                          <a:latin typeface="Arial Narrow" charset="0"/>
                          <a:ea typeface="Arial Narrow" charset="0"/>
                          <a:cs typeface="Arial Narrow" charset="0"/>
                        </a:rPr>
                        <a:t> </a:t>
                      </a:r>
                      <a:r>
                        <a:rPr lang="en-US" sz="1200" b="0" i="0" u="none" strike="noStrike" kern="1200">
                          <a:solidFill>
                            <a:schemeClr val="dk1"/>
                          </a:solidFill>
                          <a:effectLst/>
                          <a:latin typeface="Arial Narrow" charset="0"/>
                          <a:ea typeface="Arial Narrow" charset="0"/>
                          <a:cs typeface="Arial Narrow" charset="0"/>
                        </a:rPr>
                        <a:t>on Rice.</a:t>
                      </a:r>
                      <a:endParaRPr lang="en-US" sz="1200" b="0" i="0" u="none" strike="noStrike" kern="1200" dirty="0">
                        <a:solidFill>
                          <a:schemeClr val="dk1"/>
                        </a:solidFill>
                        <a:effectLst/>
                        <a:latin typeface="Arial Narrow" charset="0"/>
                        <a:ea typeface="Arial Narrow" charset="0"/>
                        <a:cs typeface="Arial Narrow" charset="0"/>
                      </a:endParaRPr>
                    </a:p>
                    <a:p>
                      <a:pPr algn="just"/>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5558639"/>
                  </a:ext>
                </a:extLst>
              </a:tr>
            </a:tbl>
          </a:graphicData>
        </a:graphic>
      </p:graphicFrame>
      <p:pic>
        <p:nvPicPr>
          <p:cNvPr id="47" name="Рисунок 46">
            <a:extLst>
              <a:ext uri="{FF2B5EF4-FFF2-40B4-BE49-F238E27FC236}">
                <a16:creationId xmlns:a16="http://schemas.microsoft.com/office/drawing/2014/main" id="{EA6A158A-EB3D-4DE9-9676-FECDD9B8C1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730" y="2152687"/>
            <a:ext cx="878133" cy="288000"/>
          </a:xfrm>
          <a:prstGeom prst="rect">
            <a:avLst/>
          </a:prstGeom>
        </p:spPr>
      </p:pic>
      <p:pic>
        <p:nvPicPr>
          <p:cNvPr id="48" name="Рисунок 47">
            <a:extLst>
              <a:ext uri="{FF2B5EF4-FFF2-40B4-BE49-F238E27FC236}">
                <a16:creationId xmlns:a16="http://schemas.microsoft.com/office/drawing/2014/main" id="{043DBF98-209F-49FD-BD3D-39F409A661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4612" y="2662770"/>
            <a:ext cx="334253" cy="334253"/>
          </a:xfrm>
          <a:prstGeom prst="rect">
            <a:avLst/>
          </a:prstGeom>
        </p:spPr>
      </p:pic>
      <p:pic>
        <p:nvPicPr>
          <p:cNvPr id="49" name="Рисунок 48">
            <a:extLst>
              <a:ext uri="{FF2B5EF4-FFF2-40B4-BE49-F238E27FC236}">
                <a16:creationId xmlns:a16="http://schemas.microsoft.com/office/drawing/2014/main" id="{13DB2C50-82E5-4780-B9B5-F72995E5EB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9816" y="3197490"/>
            <a:ext cx="419788" cy="419788"/>
          </a:xfrm>
          <a:prstGeom prst="rect">
            <a:avLst/>
          </a:prstGeom>
        </p:spPr>
      </p:pic>
      <p:pic>
        <p:nvPicPr>
          <p:cNvPr id="50" name="Рисунок 49">
            <a:extLst>
              <a:ext uri="{FF2B5EF4-FFF2-40B4-BE49-F238E27FC236}">
                <a16:creationId xmlns:a16="http://schemas.microsoft.com/office/drawing/2014/main" id="{DB438362-97C3-4790-9E7C-5D8B31D6CD9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5958" y="3738627"/>
            <a:ext cx="405109" cy="468842"/>
          </a:xfrm>
          <a:prstGeom prst="rect">
            <a:avLst/>
          </a:prstGeom>
        </p:spPr>
      </p:pic>
      <p:pic>
        <p:nvPicPr>
          <p:cNvPr id="51" name="Рисунок 50">
            <a:extLst>
              <a:ext uri="{FF2B5EF4-FFF2-40B4-BE49-F238E27FC236}">
                <a16:creationId xmlns:a16="http://schemas.microsoft.com/office/drawing/2014/main" id="{B94A6EB0-B126-4536-AE86-530440FB7D9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3346" y="4417313"/>
            <a:ext cx="468128" cy="329675"/>
          </a:xfrm>
          <a:prstGeom prst="rect">
            <a:avLst/>
          </a:prstGeom>
        </p:spPr>
      </p:pic>
      <p:pic>
        <p:nvPicPr>
          <p:cNvPr id="53" name="Рисунок 52">
            <a:extLst>
              <a:ext uri="{FF2B5EF4-FFF2-40B4-BE49-F238E27FC236}">
                <a16:creationId xmlns:a16="http://schemas.microsoft.com/office/drawing/2014/main" id="{CD6B30E5-4D3E-4F13-96BA-13F473F9F55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6488" y="5105057"/>
            <a:ext cx="375550" cy="375550"/>
          </a:xfrm>
          <a:prstGeom prst="rect">
            <a:avLst/>
          </a:prstGeom>
        </p:spPr>
      </p:pic>
      <p:pic>
        <p:nvPicPr>
          <p:cNvPr id="8" name="Рисунок 7">
            <a:extLst>
              <a:ext uri="{FF2B5EF4-FFF2-40B4-BE49-F238E27FC236}">
                <a16:creationId xmlns:a16="http://schemas.microsoft.com/office/drawing/2014/main" id="{868F46C1-4FF4-49CC-837F-6CC9C5949D2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0393" y="5725312"/>
            <a:ext cx="316196" cy="394684"/>
          </a:xfrm>
          <a:prstGeom prst="rect">
            <a:avLst/>
          </a:prstGeom>
        </p:spPr>
      </p:pic>
      <p:pic>
        <p:nvPicPr>
          <p:cNvPr id="10" name="Рисунок 9">
            <a:extLst>
              <a:ext uri="{FF2B5EF4-FFF2-40B4-BE49-F238E27FC236}">
                <a16:creationId xmlns:a16="http://schemas.microsoft.com/office/drawing/2014/main" id="{94635FAF-7436-408A-AE96-E2E3454B1CC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4278" y="1076094"/>
            <a:ext cx="596940" cy="540000"/>
          </a:xfrm>
          <a:prstGeom prst="rect">
            <a:avLst/>
          </a:prstGeom>
        </p:spPr>
      </p:pic>
      <p:sp>
        <p:nvSpPr>
          <p:cNvPr id="15" name="Заголовок 1">
            <a:extLst>
              <a:ext uri="{FF2B5EF4-FFF2-40B4-BE49-F238E27FC236}">
                <a16:creationId xmlns:a16="http://schemas.microsoft.com/office/drawing/2014/main" id="{4DE3A44D-6D3E-4D8F-B8DB-4CDC21CEB0E5}"/>
              </a:ext>
            </a:extLst>
          </p:cNvPr>
          <p:cNvSpPr txBox="1">
            <a:spLocks/>
          </p:cNvSpPr>
          <p:nvPr/>
        </p:nvSpPr>
        <p:spPr>
          <a:xfrm>
            <a:off x="2979908" y="59388"/>
            <a:ext cx="7637373" cy="423759"/>
          </a:xfrm>
          <a:prstGeom prst="rect">
            <a:avLst/>
          </a:prstGeom>
          <a:noFill/>
        </p:spPr>
        <p:txBody>
          <a:bodyPr vert="horz" lIns="91440" tIns="45720" rIns="91440" bIns="45720" rtlCol="0" anchor="ctr">
            <a:noAutofit/>
          </a:bodyPr>
          <a:lstStyle>
            <a:lvl1pPr marL="0" indent="0" algn="l" defTabSz="685766" rtl="0" eaLnBrk="1" latinLnBrk="0" hangingPunct="1">
              <a:lnSpc>
                <a:spcPct val="100000"/>
              </a:lnSpc>
              <a:spcBef>
                <a:spcPct val="0"/>
              </a:spcBef>
              <a:buNone/>
              <a:defRPr sz="1800" b="0" kern="1200">
                <a:solidFill>
                  <a:schemeClr val="accent1"/>
                </a:solidFill>
                <a:latin typeface="+mn-lt"/>
                <a:ea typeface="Tahoma" panose="020B0604030504040204" pitchFamily="34" charset="0"/>
                <a:cs typeface="Segoe UI" panose="020B0502040204020203" pitchFamily="34" charset="0"/>
              </a:defRPr>
            </a:lvl1pPr>
          </a:lstStyle>
          <a:p>
            <a:pPr algn="ctr"/>
            <a:r>
              <a:rPr lang="en-US" sz="2400" b="1" dirty="0">
                <a:solidFill>
                  <a:srgbClr val="2868A4"/>
                </a:solidFill>
                <a:latin typeface="Trebuchet MS" panose="020B0603020202020204" pitchFamily="34" charset="0"/>
              </a:rPr>
              <a:t>International cooperation </a:t>
            </a:r>
            <a:endParaRPr lang="ru-RU" sz="2400" b="1" dirty="0">
              <a:solidFill>
                <a:srgbClr val="2868A4"/>
              </a:solidFill>
              <a:latin typeface="Trebuchet MS" panose="020B0603020202020204" pitchFamily="34" charset="0"/>
            </a:endParaRPr>
          </a:p>
        </p:txBody>
      </p:sp>
      <p:sp>
        <p:nvSpPr>
          <p:cNvPr id="17"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14</a:t>
            </a:r>
          </a:p>
        </p:txBody>
      </p:sp>
      <p:pic>
        <p:nvPicPr>
          <p:cNvPr id="6" name="Изображение 5"/>
          <p:cNvPicPr>
            <a:picLocks noChangeAspect="1"/>
          </p:cNvPicPr>
          <p:nvPr/>
        </p:nvPicPr>
        <p:blipFill>
          <a:blip r:embed="rId12"/>
          <a:stretch>
            <a:fillRect/>
          </a:stretch>
        </p:blipFill>
        <p:spPr>
          <a:xfrm>
            <a:off x="335958" y="6315503"/>
            <a:ext cx="515471" cy="515471"/>
          </a:xfrm>
          <a:prstGeom prst="rect">
            <a:avLst/>
          </a:prstGeom>
        </p:spPr>
      </p:pic>
    </p:spTree>
    <p:extLst>
      <p:ext uri="{BB962C8B-B14F-4D97-AF65-F5344CB8AC3E}">
        <p14:creationId xmlns:p14="http://schemas.microsoft.com/office/powerpoint/2010/main" val="1804193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A75C542F-38BB-410B-B345-6792AB5EEEF4}"/>
              </a:ext>
            </a:extLst>
          </p:cNvPr>
          <p:cNvPicPr>
            <a:picLocks noChangeAspect="1"/>
          </p:cNvPicPr>
          <p:nvPr/>
        </p:nvPicPr>
        <p:blipFill>
          <a:blip r:embed="rId2" cstate="print"/>
          <a:stretch>
            <a:fillRect/>
          </a:stretch>
        </p:blipFill>
        <p:spPr>
          <a:xfrm>
            <a:off x="609600" y="2406393"/>
            <a:ext cx="5384800" cy="2913588"/>
          </a:xfrm>
          <a:prstGeom prst="rect">
            <a:avLst/>
          </a:prstGeom>
          <a:noFill/>
        </p:spPr>
      </p:pic>
      <p:sp>
        <p:nvSpPr>
          <p:cNvPr id="2" name="TextBox 1">
            <a:extLst>
              <a:ext uri="{FF2B5EF4-FFF2-40B4-BE49-F238E27FC236}">
                <a16:creationId xmlns:a16="http://schemas.microsoft.com/office/drawing/2014/main" id="{0229E2F3-A0A6-4B04-B013-0A29D27AA6E2}"/>
              </a:ext>
            </a:extLst>
          </p:cNvPr>
          <p:cNvSpPr txBox="1"/>
          <p:nvPr/>
        </p:nvSpPr>
        <p:spPr>
          <a:xfrm>
            <a:off x="6197600" y="1600206"/>
            <a:ext cx="5384800" cy="4525963"/>
          </a:xfrm>
          <a:prstGeom prst="rect">
            <a:avLst/>
          </a:prstGeom>
        </p:spPr>
        <p:txBody>
          <a:bodyPr vert="horz" lIns="91440" tIns="45720" rIns="91440" bIns="45720" rtlCol="0">
            <a:normAutofit/>
          </a:bodyPr>
          <a:lstStyle/>
          <a:p>
            <a:pPr algn="ctr" defTabSz="685766">
              <a:spcBef>
                <a:spcPct val="20000"/>
              </a:spcBef>
              <a:buFont typeface="Arial" pitchFamily="34" charset="0"/>
            </a:pPr>
            <a:endParaRPr lang="ru-RU" sz="4000" dirty="0">
              <a:solidFill>
                <a:srgbClr val="0070C0"/>
              </a:solidFill>
              <a:latin typeface="Arial" panose="020B0604020202020204" pitchFamily="34" charset="0"/>
              <a:cs typeface="Arial" panose="020B0604020202020204" pitchFamily="34" charset="0"/>
            </a:endParaRPr>
          </a:p>
          <a:p>
            <a:pPr algn="ctr" defTabSz="685766">
              <a:spcBef>
                <a:spcPct val="20000"/>
              </a:spcBef>
              <a:buFont typeface="Arial" pitchFamily="34" charset="0"/>
            </a:pPr>
            <a:r>
              <a:rPr lang="ru-RU" sz="4000" b="1" dirty="0" err="1">
                <a:solidFill>
                  <a:srgbClr val="0070C0"/>
                </a:solidFill>
                <a:latin typeface="Arial" panose="020B0604020202020204" pitchFamily="34" charset="0"/>
                <a:cs typeface="Arial" panose="020B0604020202020204" pitchFamily="34" charset="0"/>
              </a:rPr>
              <a:t>Thank</a:t>
            </a:r>
            <a:r>
              <a:rPr lang="ru-RU" sz="4000" b="1" dirty="0">
                <a:solidFill>
                  <a:srgbClr val="0070C0"/>
                </a:solidFill>
                <a:latin typeface="Arial" panose="020B0604020202020204" pitchFamily="34" charset="0"/>
                <a:cs typeface="Arial" panose="020B0604020202020204" pitchFamily="34" charset="0"/>
              </a:rPr>
              <a:t> </a:t>
            </a:r>
            <a:r>
              <a:rPr lang="ru-RU" sz="4000" b="1" dirty="0" err="1">
                <a:solidFill>
                  <a:srgbClr val="0070C0"/>
                </a:solidFill>
                <a:latin typeface="Arial" panose="020B0604020202020204" pitchFamily="34" charset="0"/>
                <a:cs typeface="Arial" panose="020B0604020202020204" pitchFamily="34" charset="0"/>
              </a:rPr>
              <a:t>You</a:t>
            </a:r>
            <a:r>
              <a:rPr lang="ru-RU" sz="4000" b="1" dirty="0">
                <a:solidFill>
                  <a:srgbClr val="0070C0"/>
                </a:solidFill>
                <a:latin typeface="Arial" panose="020B0604020202020204" pitchFamily="34" charset="0"/>
                <a:cs typeface="Arial" panose="020B0604020202020204" pitchFamily="34" charset="0"/>
              </a:rPr>
              <a:t> </a:t>
            </a:r>
          </a:p>
          <a:p>
            <a:pPr algn="ctr" defTabSz="685766">
              <a:spcBef>
                <a:spcPct val="20000"/>
              </a:spcBef>
              <a:buFont typeface="Arial" pitchFamily="34" charset="0"/>
            </a:pPr>
            <a:r>
              <a:rPr lang="ru-RU" sz="4000" b="1" dirty="0" err="1">
                <a:solidFill>
                  <a:srgbClr val="0070C0"/>
                </a:solidFill>
                <a:latin typeface="Arial" panose="020B0604020202020204" pitchFamily="34" charset="0"/>
                <a:cs typeface="Arial" panose="020B0604020202020204" pitchFamily="34" charset="0"/>
              </a:rPr>
              <a:t>for</a:t>
            </a:r>
            <a:r>
              <a:rPr lang="ru-RU" sz="4000" b="1" dirty="0">
                <a:solidFill>
                  <a:srgbClr val="0070C0"/>
                </a:solidFill>
                <a:latin typeface="Arial" panose="020B0604020202020204" pitchFamily="34" charset="0"/>
                <a:cs typeface="Arial" panose="020B0604020202020204" pitchFamily="34" charset="0"/>
              </a:rPr>
              <a:t> </a:t>
            </a:r>
            <a:r>
              <a:rPr lang="ru-RU" sz="4000" b="1" dirty="0" err="1">
                <a:solidFill>
                  <a:srgbClr val="0070C0"/>
                </a:solidFill>
                <a:latin typeface="Arial" panose="020B0604020202020204" pitchFamily="34" charset="0"/>
                <a:cs typeface="Arial" panose="020B0604020202020204" pitchFamily="34" charset="0"/>
              </a:rPr>
              <a:t>your</a:t>
            </a:r>
            <a:r>
              <a:rPr lang="ru-RU" sz="4000" b="1" dirty="0">
                <a:solidFill>
                  <a:srgbClr val="0070C0"/>
                </a:solidFill>
                <a:latin typeface="Arial" panose="020B0604020202020204" pitchFamily="34" charset="0"/>
                <a:cs typeface="Arial" panose="020B0604020202020204" pitchFamily="34" charset="0"/>
              </a:rPr>
              <a:t> </a:t>
            </a:r>
            <a:r>
              <a:rPr lang="ru-RU" sz="4000" b="1" dirty="0" err="1">
                <a:solidFill>
                  <a:srgbClr val="0070C0"/>
                </a:solidFill>
                <a:latin typeface="Arial" panose="020B0604020202020204" pitchFamily="34" charset="0"/>
                <a:cs typeface="Arial" panose="020B0604020202020204" pitchFamily="34" charset="0"/>
              </a:rPr>
              <a:t>attention</a:t>
            </a:r>
            <a:r>
              <a:rPr lang="ru-RU" sz="4000" b="1" dirty="0">
                <a:solidFill>
                  <a:srgbClr val="0070C0"/>
                </a:solidFill>
                <a:latin typeface="Arial" panose="020B0604020202020204" pitchFamily="34" charset="0"/>
                <a:cs typeface="Arial" panose="020B0604020202020204" pitchFamily="34" charset="0"/>
              </a:rPr>
              <a:t>!</a:t>
            </a:r>
          </a:p>
          <a:p>
            <a:pPr defTabSz="685766">
              <a:spcBef>
                <a:spcPct val="20000"/>
              </a:spcBef>
              <a:buFont typeface="Arial" pitchFamily="34" charset="0"/>
            </a:pPr>
            <a:endParaRPr lang="en-US" sz="2100" dirty="0"/>
          </a:p>
          <a:p>
            <a:pPr defTabSz="685766">
              <a:spcBef>
                <a:spcPct val="20000"/>
              </a:spcBef>
              <a:buFont typeface="Arial" pitchFamily="34" charset="0"/>
            </a:pPr>
            <a:endParaRPr lang="en-US" sz="2100" dirty="0"/>
          </a:p>
          <a:p>
            <a:pPr defTabSz="685766">
              <a:spcBef>
                <a:spcPct val="20000"/>
              </a:spcBef>
              <a:buFont typeface="Arial" pitchFamily="34" charset="0"/>
            </a:pPr>
            <a:endParaRPr lang="en-US" sz="2100" dirty="0"/>
          </a:p>
          <a:p>
            <a:pPr algn="r"/>
            <a:r>
              <a:rPr lang="en-US" sz="1600" dirty="0">
                <a:solidFill>
                  <a:schemeClr val="tx2"/>
                </a:solidFill>
                <a:latin typeface="Arial" panose="020B0604020202020204" pitchFamily="34" charset="0"/>
                <a:cs typeface="Arial" panose="020B0604020202020204" pitchFamily="34" charset="0"/>
              </a:rPr>
              <a:t>Dana </a:t>
            </a:r>
            <a:r>
              <a:rPr lang="en-US" sz="1600" dirty="0" err="1">
                <a:solidFill>
                  <a:schemeClr val="tx2"/>
                </a:solidFill>
                <a:latin typeface="Arial" panose="020B0604020202020204" pitchFamily="34" charset="0"/>
                <a:cs typeface="Arial" panose="020B0604020202020204" pitchFamily="34" charset="0"/>
              </a:rPr>
              <a:t>Borumbayeva</a:t>
            </a:r>
            <a:r>
              <a:rPr lang="en-US" sz="1600" dirty="0">
                <a:solidFill>
                  <a:schemeClr val="tx2"/>
                </a:solidFill>
                <a:latin typeface="Arial" panose="020B0604020202020204" pitchFamily="34" charset="0"/>
                <a:cs typeface="Arial" panose="020B0604020202020204" pitchFamily="34" charset="0"/>
              </a:rPr>
              <a:t>, Ph.D. </a:t>
            </a:r>
          </a:p>
          <a:p>
            <a:pPr algn="r"/>
            <a:r>
              <a:rPr lang="en-US" sz="1600" dirty="0">
                <a:solidFill>
                  <a:schemeClr val="tx2"/>
                </a:solidFill>
                <a:latin typeface="Arial" panose="020B0604020202020204" pitchFamily="34" charset="0"/>
                <a:cs typeface="Arial" panose="020B0604020202020204" pitchFamily="34" charset="0"/>
              </a:rPr>
              <a:t>Department of International Cooperation and Investments </a:t>
            </a:r>
          </a:p>
          <a:p>
            <a:pPr algn="r"/>
            <a:r>
              <a:rPr lang="en-US" sz="1600" dirty="0">
                <a:solidFill>
                  <a:schemeClr val="tx2"/>
                </a:solidFill>
                <a:latin typeface="Arial" panose="020B0604020202020204" pitchFamily="34" charset="0"/>
                <a:cs typeface="Arial" panose="020B0604020202020204" pitchFamily="34" charset="0"/>
              </a:rPr>
              <a:t>d.borumbayeva@nasec.kz</a:t>
            </a:r>
          </a:p>
        </p:txBody>
      </p:sp>
    </p:spTree>
    <p:extLst>
      <p:ext uri="{BB962C8B-B14F-4D97-AF65-F5344CB8AC3E}">
        <p14:creationId xmlns:p14="http://schemas.microsoft.com/office/powerpoint/2010/main" val="3671642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371620" y="372353"/>
            <a:ext cx="11395264" cy="6365837"/>
            <a:chOff x="-1216310" y="34507"/>
            <a:chExt cx="11281460" cy="6365837"/>
          </a:xfrm>
        </p:grpSpPr>
        <p:sp>
          <p:nvSpPr>
            <p:cNvPr id="9" name="Прямоугольник 8">
              <a:extLst>
                <a:ext uri="{FF2B5EF4-FFF2-40B4-BE49-F238E27FC236}">
                  <a16:creationId xmlns:a16="http://schemas.microsoft.com/office/drawing/2014/main" id="{4E1D971A-413A-45BD-AE5A-3C70D86F4E32}"/>
                </a:ext>
              </a:extLst>
            </p:cNvPr>
            <p:cNvSpPr/>
            <p:nvPr/>
          </p:nvSpPr>
          <p:spPr>
            <a:xfrm>
              <a:off x="-1216309" y="948876"/>
              <a:ext cx="11281459" cy="2397451"/>
            </a:xfrm>
            <a:prstGeom prst="rect">
              <a:avLst/>
            </a:prstGeom>
            <a:solidFill>
              <a:schemeClr val="accent3">
                <a:lumMod val="20000"/>
                <a:lumOff val="80000"/>
              </a:schemeClr>
            </a:solidFill>
          </p:spPr>
          <p:txBody>
            <a:bodyPr wrap="square">
              <a:spAutoFit/>
            </a:bodyPr>
            <a:lstStyle/>
            <a:p>
              <a:pPr indent="450215" algn="just">
                <a:lnSpc>
                  <a:spcPct val="107000"/>
                </a:lnSpc>
              </a:pPr>
              <a:endParaRPr lang="ru-RU" sz="1400"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lnSpc>
                  <a:spcPct val="107000"/>
                </a:lnSpc>
              </a:pPr>
              <a:r>
                <a:rPr lang="en-US" sz="1400"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NASEC</a:t>
              </a:r>
              <a:r>
                <a:rPr lang="en-US" sz="1400"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was established on August 22, 2015 (Government decree No. 659) to introduce new technologies and knowledge in the agrarian industry, as well as to train and retrain highly qualified specialists who meet the requirements of the labor market.</a:t>
              </a:r>
            </a:p>
            <a:p>
              <a:pPr indent="450215" algn="just">
                <a:lnSpc>
                  <a:spcPct val="107000"/>
                </a:lnSpc>
              </a:pPr>
              <a:endParaRPr lang="ru-RU" sz="1400"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lnSpc>
                  <a:spcPct val="107000"/>
                </a:lnSpc>
              </a:pPr>
              <a:r>
                <a:rPr lang="en-US" sz="1400"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Sole shareholder </a:t>
              </a:r>
              <a:r>
                <a:rPr lang="en-US" sz="1400"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Ministry of agriculture of the Republic of Kazakhstan </a:t>
              </a:r>
            </a:p>
            <a:p>
              <a:pPr indent="450215" algn="just">
                <a:lnSpc>
                  <a:spcPct val="107000"/>
                </a:lnSpc>
              </a:pPr>
              <a:endParaRPr lang="en-US" sz="1400" i="1" dirty="0">
                <a:solidFill>
                  <a:srgbClr val="4F81BD">
                    <a:lumMod val="50000"/>
                  </a:srgbClr>
                </a:solidFill>
                <a:latin typeface="Georgia" panose="02040502050405020303" pitchFamily="18" charset="0"/>
              </a:endParaRPr>
            </a:p>
            <a:p>
              <a:pPr indent="450215" algn="just">
                <a:lnSpc>
                  <a:spcPct val="107000"/>
                </a:lnSpc>
              </a:pPr>
              <a:r>
                <a:rPr lang="en-US" sz="1400" b="1" dirty="0">
                  <a:solidFill>
                    <a:srgbClr val="4F81BD">
                      <a:lumMod val="50000"/>
                    </a:srgbClr>
                  </a:solidFill>
                  <a:latin typeface="Georgia" panose="02040502050405020303" pitchFamily="18" charset="0"/>
                </a:rPr>
                <a:t>NASEC</a:t>
              </a:r>
              <a:r>
                <a:rPr lang="en-US" sz="1400" dirty="0">
                  <a:solidFill>
                    <a:srgbClr val="4F81BD">
                      <a:lumMod val="50000"/>
                    </a:srgbClr>
                  </a:solidFill>
                  <a:latin typeface="Georgia" panose="02040502050405020303" pitchFamily="18" charset="0"/>
                </a:rPr>
                <a:t> is listed as one of the specialized agribusiness support organizations that carry out agribusiness support activities in accordance with the State Program for the Development of Agrarian Industry of the Republic of Kazakhstan for the years of 2017-2021. </a:t>
              </a:r>
            </a:p>
            <a:p>
              <a:pPr indent="450215" algn="just">
                <a:lnSpc>
                  <a:spcPct val="107000"/>
                </a:lnSpc>
              </a:pPr>
              <a:r>
                <a:rPr lang="en-US" sz="1400" dirty="0">
                  <a:solidFill>
                    <a:srgbClr val="4F81BD">
                      <a:lumMod val="50000"/>
                    </a:srgbClr>
                  </a:solidFill>
                  <a:latin typeface="Georgia" panose="02040502050405020303" pitchFamily="18" charset="0"/>
                </a:rPr>
                <a:t>(Government Decree of the Republic of Kazakhstan No. 137 dated March 27, 2019)  </a:t>
              </a:r>
              <a:endParaRPr lang="ru-RU" sz="1400" dirty="0">
                <a:solidFill>
                  <a:srgbClr val="4F81BD">
                    <a:lumMod val="50000"/>
                  </a:srgbClr>
                </a:solidFill>
                <a:latin typeface="Georgia" panose="02040502050405020303" pitchFamily="18" charset="0"/>
              </a:endParaRPr>
            </a:p>
            <a:p>
              <a:pPr indent="450215" algn="just">
                <a:lnSpc>
                  <a:spcPct val="107000"/>
                </a:lnSpc>
              </a:pPr>
              <a:endParaRPr lang="x-none" sz="1400"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p:txBody>
        </p:sp>
        <p:pic>
          <p:nvPicPr>
            <p:cNvPr id="19" name="Рисунок 18">
              <a:extLst>
                <a:ext uri="{FF2B5EF4-FFF2-40B4-BE49-F238E27FC236}">
                  <a16:creationId xmlns:a16="http://schemas.microsoft.com/office/drawing/2014/main" id="{0FFE16AB-1B33-490A-8633-96281C64A81A}"/>
                </a:ext>
              </a:extLst>
            </p:cNvPr>
            <p:cNvPicPr>
              <a:picLocks noChangeAspect="1"/>
            </p:cNvPicPr>
            <p:nvPr/>
          </p:nvPicPr>
          <p:blipFill>
            <a:blip r:embed="rId3" cstate="print"/>
            <a:stretch>
              <a:fillRect/>
            </a:stretch>
          </p:blipFill>
          <p:spPr>
            <a:xfrm>
              <a:off x="-1216310" y="34507"/>
              <a:ext cx="1291995" cy="612000"/>
            </a:xfrm>
            <a:prstGeom prst="rect">
              <a:avLst/>
            </a:prstGeom>
          </p:spPr>
        </p:pic>
        <p:sp>
          <p:nvSpPr>
            <p:cNvPr id="20" name="Прямоугольник 19">
              <a:extLst>
                <a:ext uri="{FF2B5EF4-FFF2-40B4-BE49-F238E27FC236}">
                  <a16:creationId xmlns:a16="http://schemas.microsoft.com/office/drawing/2014/main" id="{86639AE9-2263-446C-826E-0BC0D5CA4EEC}"/>
                </a:ext>
              </a:extLst>
            </p:cNvPr>
            <p:cNvSpPr/>
            <p:nvPr/>
          </p:nvSpPr>
          <p:spPr>
            <a:xfrm>
              <a:off x="1217901" y="241325"/>
              <a:ext cx="6348969" cy="461665"/>
            </a:xfrm>
            <a:prstGeom prst="rect">
              <a:avLst/>
            </a:prstGeom>
          </p:spPr>
          <p:txBody>
            <a:bodyPr wrap="square">
              <a:spAutoFit/>
            </a:bodyPr>
            <a:lstStyle/>
            <a:p>
              <a:pPr algn="ctr" defTabSz="279740"/>
              <a:r>
                <a:rPr lang="en-US" sz="2400" b="1" dirty="0">
                  <a:solidFill>
                    <a:srgbClr val="2868A4"/>
                  </a:solidFill>
                  <a:latin typeface="Trebuchet MS" panose="020B0603020202020204" pitchFamily="34" charset="0"/>
                  <a:cs typeface="Arial" pitchFamily="34" charset="0"/>
                </a:rPr>
                <a:t>Basic Information</a:t>
              </a:r>
              <a:endParaRPr lang="x-none" sz="2400" b="1" dirty="0">
                <a:solidFill>
                  <a:srgbClr val="2868A4"/>
                </a:solidFill>
                <a:latin typeface="Trebuchet MS" panose="020B0603020202020204" pitchFamily="34" charset="0"/>
              </a:endParaRPr>
            </a:p>
          </p:txBody>
        </p:sp>
        <p:sp>
          <p:nvSpPr>
            <p:cNvPr id="11" name="Прямоугольник 10">
              <a:extLst>
                <a:ext uri="{FF2B5EF4-FFF2-40B4-BE49-F238E27FC236}">
                  <a16:creationId xmlns:a16="http://schemas.microsoft.com/office/drawing/2014/main" id="{DEE209E6-B72F-4882-8076-4A6159BE2F51}"/>
                </a:ext>
              </a:extLst>
            </p:cNvPr>
            <p:cNvSpPr/>
            <p:nvPr/>
          </p:nvSpPr>
          <p:spPr>
            <a:xfrm>
              <a:off x="878319" y="3574827"/>
              <a:ext cx="6417129" cy="2825517"/>
            </a:xfrm>
            <a:prstGeom prst="rect">
              <a:avLst/>
            </a:prstGeom>
            <a:ln>
              <a:noFill/>
            </a:ln>
          </p:spPr>
          <p:txBody>
            <a:bodyPr wrap="square">
              <a:spAutoFit/>
            </a:bodyPr>
            <a:lstStyle/>
            <a:p>
              <a:pPr indent="449580" algn="ctr">
                <a:lnSpc>
                  <a:spcPct val="107000"/>
                </a:lnSpc>
              </a:pPr>
              <a:r>
                <a:rPr lang="en-US" b="1" dirty="0">
                  <a:solidFill>
                    <a:srgbClr val="2868A4"/>
                  </a:solidFill>
                  <a:latin typeface="Georgia" panose="02040502050405020303" pitchFamily="18" charset="0"/>
                  <a:ea typeface="Calibri" panose="020F0502020204030204" pitchFamily="34" charset="0"/>
                  <a:cs typeface="Times New Roman" panose="02020603050405020304" pitchFamily="18" charset="0"/>
                </a:rPr>
                <a:t>NASEC’s subsidiary organizations</a:t>
              </a:r>
              <a:r>
                <a:rPr lang="kk-KZ" b="1" dirty="0">
                  <a:solidFill>
                    <a:srgbClr val="2868A4"/>
                  </a:solidFill>
                  <a:latin typeface="Georgia" panose="02040502050405020303" pitchFamily="18" charset="0"/>
                  <a:ea typeface="Calibri" panose="020F0502020204030204" pitchFamily="34" charset="0"/>
                  <a:cs typeface="Times New Roman" panose="02020603050405020304" pitchFamily="18" charset="0"/>
                </a:rPr>
                <a:t>:</a:t>
              </a:r>
              <a:endParaRPr lang="en-US" b="1" dirty="0">
                <a:solidFill>
                  <a:srgbClr val="2868A4"/>
                </a:solidFill>
                <a:latin typeface="Georgia" panose="02040502050405020303" pitchFamily="18" charset="0"/>
                <a:ea typeface="Calibri" panose="020F0502020204030204" pitchFamily="34" charset="0"/>
                <a:cs typeface="Times New Roman" panose="02020603050405020304" pitchFamily="18" charset="0"/>
              </a:endParaRPr>
            </a:p>
            <a:p>
              <a:pPr indent="449580" algn="ctr">
                <a:lnSpc>
                  <a:spcPct val="107000"/>
                </a:lnSpc>
              </a:pPr>
              <a:endParaRPr lang="x-none" sz="2000"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a:p>
              <a:pPr indent="182563" algn="ctr">
                <a:lnSpc>
                  <a:spcPct val="107000"/>
                </a:lnSpc>
                <a:buFont typeface="Arial" panose="020B0604020202020204" pitchFamily="34" charset="0"/>
                <a:buChar char="•"/>
              </a:pPr>
              <a:r>
                <a:rPr lang="ru-RU"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3 </a:t>
              </a:r>
              <a:r>
                <a:rPr lang="en-US"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agrarian universities </a:t>
              </a:r>
            </a:p>
            <a:p>
              <a:pPr indent="182563" algn="ctr">
                <a:lnSpc>
                  <a:spcPct val="107000"/>
                </a:lnSpc>
                <a:buFont typeface="Arial" panose="020B0604020202020204" pitchFamily="34" charset="0"/>
                <a:buChar char="•"/>
              </a:pPr>
              <a:r>
                <a:rPr lang="ru-RU"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1</a:t>
              </a:r>
              <a:r>
                <a:rPr lang="en-US"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2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research institutes </a:t>
              </a:r>
            </a:p>
            <a:p>
              <a:pPr indent="182563" algn="ctr">
                <a:lnSpc>
                  <a:spcPct val="107000"/>
                </a:lnSpc>
                <a:buFont typeface="Arial" panose="020B0604020202020204" pitchFamily="34" charset="0"/>
                <a:buChar char="•"/>
              </a:pPr>
              <a:r>
                <a:rPr lang="en-US"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2</a:t>
              </a:r>
              <a:r>
                <a:rPr lang="ru-RU"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science and production centers </a:t>
              </a:r>
            </a:p>
            <a:p>
              <a:pPr algn="ctr">
                <a:lnSpc>
                  <a:spcPct val="107000"/>
                </a:lnSpc>
              </a:pPr>
              <a:r>
                <a:rPr lang="ru-RU" b="1"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A.I. </a:t>
              </a:r>
              <a:r>
                <a:rPr lang="en-US" i="1" dirty="0" err="1">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Barayev</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Scientific and Production Center of grain farming</a:t>
              </a:r>
              <a:r>
                <a:rPr lang="kk-KZ"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Fisheries SPC</a:t>
              </a:r>
              <a:r>
                <a:rPr lang="kk-KZ"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SPC of </a:t>
              </a:r>
              <a:r>
                <a:rPr lang="en-US" i="1" dirty="0" err="1">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Agroengineering</a:t>
              </a:r>
              <a:r>
                <a:rPr lang="ru-RU"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r>
                <a:rPr lang="ru-RU"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endParaRPr lang="ru-RU"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a:p>
              <a:pPr indent="182563" algn="ctr">
                <a:lnSpc>
                  <a:spcPct val="107000"/>
                </a:lnSpc>
                <a:buFont typeface="Arial" panose="020B0604020202020204" pitchFamily="34" charset="0"/>
                <a:buChar char="•"/>
              </a:pPr>
              <a:r>
                <a:rPr lang="ru-RU"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18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experimental stations and experimental farms</a:t>
              </a:r>
            </a:p>
            <a:p>
              <a:pPr indent="182563" algn="ctr">
                <a:lnSpc>
                  <a:spcPct val="107000"/>
                </a:lnSpc>
                <a:buFont typeface="Arial" panose="020B0604020202020204" pitchFamily="34" charset="0"/>
                <a:buChar char="•"/>
              </a:pPr>
              <a:r>
                <a:rPr lang="kk-KZ"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3</a:t>
              </a:r>
              <a:r>
                <a:rPr lang="kk-KZ"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service companies</a:t>
              </a:r>
            </a:p>
          </p:txBody>
        </p:sp>
      </p:grpSp>
      <p:sp>
        <p:nvSpPr>
          <p:cNvPr id="8"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rgbClr val="2868A4"/>
                </a:solidFill>
              </a:rPr>
              <a:t>1</a:t>
            </a:r>
          </a:p>
        </p:txBody>
      </p:sp>
    </p:spTree>
    <p:extLst>
      <p:ext uri="{BB962C8B-B14F-4D97-AF65-F5344CB8AC3E}">
        <p14:creationId xmlns:p14="http://schemas.microsoft.com/office/powerpoint/2010/main" val="4070793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64F6AA36-06D5-4A47-ACBE-CA070228D40E}"/>
              </a:ext>
            </a:extLst>
          </p:cNvPr>
          <p:cNvSpPr/>
          <p:nvPr/>
        </p:nvSpPr>
        <p:spPr>
          <a:xfrm>
            <a:off x="330190" y="941956"/>
            <a:ext cx="11544978" cy="553232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x-none">
              <a:solidFill>
                <a:prstClr val="white"/>
              </a:solidFill>
              <a:latin typeface="Calibri"/>
            </a:endParaRPr>
          </a:p>
        </p:txBody>
      </p:sp>
      <p:sp>
        <p:nvSpPr>
          <p:cNvPr id="3" name="TextBox 2"/>
          <p:cNvSpPr txBox="1"/>
          <p:nvPr/>
        </p:nvSpPr>
        <p:spPr>
          <a:xfrm>
            <a:off x="1242700" y="1198269"/>
            <a:ext cx="4680000" cy="2094826"/>
          </a:xfrm>
          <a:prstGeom prst="rect">
            <a:avLst/>
          </a:prstGeom>
          <a:solidFill>
            <a:schemeClr val="bg1"/>
          </a:solidFill>
          <a:ln/>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algn="ctr" defTabSz="279740"/>
            <a:r>
              <a:rPr lang="ru-RU" sz="1200" b="1" dirty="0">
                <a:solidFill>
                  <a:prstClr val="black"/>
                </a:solidFill>
                <a:latin typeface="Georgia" panose="02040502050405020303" pitchFamily="18" charset="0"/>
              </a:rPr>
              <a:t>			</a:t>
            </a:r>
          </a:p>
          <a:p>
            <a:pPr algn="ctr" defTabSz="279740"/>
            <a:endParaRPr lang="ru-RU" sz="1200" b="1" u="sng" dirty="0">
              <a:solidFill>
                <a:prstClr val="black"/>
              </a:solidFill>
              <a:latin typeface="Georgia" panose="02040502050405020303" pitchFamily="18" charset="0"/>
            </a:endParaRPr>
          </a:p>
          <a:p>
            <a:pPr algn="ctr" defTabSz="279740"/>
            <a:endParaRPr lang="ru-RU" sz="1200" b="1" u="sng" dirty="0">
              <a:solidFill>
                <a:prstClr val="black"/>
              </a:solidFill>
              <a:latin typeface="Georgia" panose="02040502050405020303" pitchFamily="18" charset="0"/>
            </a:endParaRPr>
          </a:p>
          <a:p>
            <a:pPr algn="ctr" defTabSz="279740"/>
            <a:r>
              <a:rPr lang="en-US" sz="1600" b="1" u="sng" dirty="0">
                <a:solidFill>
                  <a:prstClr val="black"/>
                </a:solidFill>
                <a:latin typeface="Georgia" panose="02040502050405020303" pitchFamily="18" charset="0"/>
              </a:rPr>
              <a:t>Land resources </a:t>
            </a:r>
            <a:endParaRPr lang="ru-RU" sz="1600" b="1" dirty="0">
              <a:solidFill>
                <a:prstClr val="black"/>
              </a:solidFill>
              <a:latin typeface="Georgia" panose="02040502050405020303" pitchFamily="18" charset="0"/>
            </a:endParaRPr>
          </a:p>
          <a:p>
            <a:pPr algn="just" defTabSz="279740"/>
            <a:r>
              <a:rPr lang="en-US" sz="1200" dirty="0">
                <a:solidFill>
                  <a:prstClr val="black"/>
                </a:solidFill>
                <a:latin typeface="Georgia" panose="02040502050405020303" pitchFamily="18" charset="0"/>
              </a:rPr>
              <a:t>Total area -- </a:t>
            </a:r>
            <a:r>
              <a:rPr lang="ru-RU" sz="1200" b="1" dirty="0">
                <a:solidFill>
                  <a:prstClr val="black"/>
                </a:solidFill>
                <a:latin typeface="Georgia" panose="02040502050405020303" pitchFamily="18" charset="0"/>
              </a:rPr>
              <a:t>277,6</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thousand hectares</a:t>
            </a:r>
          </a:p>
          <a:p>
            <a:pPr algn="just" defTabSz="279740"/>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268,7 </a:t>
            </a:r>
            <a:r>
              <a:rPr lang="en-US" sz="1200" dirty="0">
                <a:solidFill>
                  <a:prstClr val="black"/>
                </a:solidFill>
                <a:latin typeface="Georgia" panose="02040502050405020303" pitchFamily="18" charset="0"/>
              </a:rPr>
              <a:t>thousand hectares used in agriculture</a:t>
            </a:r>
            <a:r>
              <a:rPr lang="ru-RU" sz="1200" dirty="0">
                <a:solidFill>
                  <a:prstClr val="black"/>
                </a:solidFill>
                <a:latin typeface="Georgia" panose="02040502050405020303" pitchFamily="18" charset="0"/>
              </a:rPr>
              <a:t>: </a:t>
            </a:r>
          </a:p>
          <a:p>
            <a:pPr marL="225029" indent="-225029" algn="just" defTabSz="279740">
              <a:buFont typeface="Wingdings" panose="05000000000000000000" pitchFamily="2" charset="2"/>
              <a:buChar char="§"/>
            </a:pPr>
            <a:r>
              <a:rPr lang="en-US" sz="1200" b="1" dirty="0">
                <a:solidFill>
                  <a:prstClr val="black"/>
                </a:solidFill>
                <a:latin typeface="Georgia" panose="02040502050405020303" pitchFamily="18" charset="0"/>
              </a:rPr>
              <a:t>Arable land </a:t>
            </a:r>
            <a:r>
              <a:rPr lang="en-US" sz="1200" dirty="0">
                <a:solidFill>
                  <a:prstClr val="black"/>
                </a:solidFill>
                <a:latin typeface="Georgia" panose="02040502050405020303" pitchFamily="18" charset="0"/>
              </a:rPr>
              <a:t>-- </a:t>
            </a:r>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155,5</a:t>
            </a:r>
            <a:r>
              <a:rPr lang="ru-RU" sz="1200" dirty="0">
                <a:solidFill>
                  <a:prstClr val="black"/>
                </a:solidFill>
                <a:latin typeface="Georgia" panose="02040502050405020303" pitchFamily="18" charset="0"/>
              </a:rPr>
              <a:t> </a:t>
            </a:r>
            <a:r>
              <a:rPr lang="en-US" altLang="ru-RU" sz="1200" dirty="0">
                <a:latin typeface="Georgia" panose="02040502050405020303" pitchFamily="18" charset="0"/>
              </a:rPr>
              <a:t>thousand hectares</a:t>
            </a:r>
            <a:endParaRPr lang="ru-RU" sz="1200" dirty="0">
              <a:solidFill>
                <a:prstClr val="black"/>
              </a:solidFill>
              <a:latin typeface="Georgia" panose="02040502050405020303" pitchFamily="18" charset="0"/>
            </a:endParaRPr>
          </a:p>
          <a:p>
            <a:pPr marL="225029" indent="-225029" algn="just" defTabSz="279740">
              <a:buFont typeface="Wingdings" panose="05000000000000000000" pitchFamily="2" charset="2"/>
              <a:buChar char="§"/>
            </a:pPr>
            <a:r>
              <a:rPr lang="en-US" sz="1200" b="1" dirty="0">
                <a:solidFill>
                  <a:prstClr val="black"/>
                </a:solidFill>
                <a:latin typeface="Georgia" panose="02040502050405020303" pitchFamily="18" charset="0"/>
              </a:rPr>
              <a:t>Pasture</a:t>
            </a:r>
            <a:r>
              <a:rPr lang="en-US" sz="1200" dirty="0">
                <a:solidFill>
                  <a:prstClr val="black"/>
                </a:solidFill>
                <a:latin typeface="Georgia" panose="02040502050405020303" pitchFamily="18" charset="0"/>
              </a:rPr>
              <a:t> --</a:t>
            </a:r>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107,6</a:t>
            </a:r>
            <a:r>
              <a:rPr lang="ru-RU" sz="1200" dirty="0">
                <a:solidFill>
                  <a:prstClr val="black"/>
                </a:solidFill>
                <a:latin typeface="Georgia" panose="02040502050405020303" pitchFamily="18" charset="0"/>
              </a:rPr>
              <a:t> </a:t>
            </a:r>
            <a:r>
              <a:rPr lang="en-US" altLang="ru-RU" sz="1200" dirty="0">
                <a:latin typeface="Georgia" panose="02040502050405020303" pitchFamily="18" charset="0"/>
              </a:rPr>
              <a:t>thousand hectares </a:t>
            </a:r>
          </a:p>
          <a:p>
            <a:pPr marL="225029" indent="-225029" algn="just" defTabSz="279740">
              <a:buFont typeface="Wingdings" panose="05000000000000000000" pitchFamily="2" charset="2"/>
              <a:buChar char="§"/>
            </a:pPr>
            <a:r>
              <a:rPr lang="en-US" sz="1200" b="1" dirty="0">
                <a:solidFill>
                  <a:prstClr val="black"/>
                </a:solidFill>
                <a:latin typeface="Georgia" panose="02040502050405020303" pitchFamily="18" charset="0"/>
              </a:rPr>
              <a:t>Hay-harvest</a:t>
            </a:r>
            <a:r>
              <a:rPr lang="en-US" sz="1200" dirty="0">
                <a:solidFill>
                  <a:prstClr val="black"/>
                </a:solidFill>
                <a:latin typeface="Georgia" panose="02040502050405020303" pitchFamily="18" charset="0"/>
              </a:rPr>
              <a:t> -- </a:t>
            </a:r>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5,6</a:t>
            </a:r>
            <a:r>
              <a:rPr lang="ru-RU" sz="1200" dirty="0">
                <a:solidFill>
                  <a:prstClr val="black"/>
                </a:solidFill>
                <a:latin typeface="Georgia" panose="02040502050405020303" pitchFamily="18" charset="0"/>
              </a:rPr>
              <a:t> </a:t>
            </a:r>
            <a:r>
              <a:rPr lang="en-US" altLang="ru-RU" sz="1200" dirty="0">
                <a:latin typeface="Georgia" panose="02040502050405020303" pitchFamily="18" charset="0"/>
              </a:rPr>
              <a:t>thousand hectares</a:t>
            </a:r>
          </a:p>
          <a:p>
            <a:pPr algn="just" defTabSz="279740"/>
            <a:r>
              <a:rPr lang="en-US" sz="1200" dirty="0">
                <a:solidFill>
                  <a:prstClr val="black"/>
                </a:solidFill>
                <a:latin typeface="Georgia" panose="02040502050405020303" pitchFamily="18" charset="0"/>
              </a:rPr>
              <a:t>Others</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buildings</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roads</a:t>
            </a:r>
            <a:r>
              <a:rPr lang="ru-RU" sz="1200" dirty="0">
                <a:solidFill>
                  <a:prstClr val="black"/>
                </a:solidFill>
                <a:latin typeface="Georgia" panose="02040502050405020303" pitchFamily="18" charset="0"/>
              </a:rPr>
              <a:t>) – </a:t>
            </a:r>
            <a:r>
              <a:rPr lang="ru-RU" sz="1200" b="1" dirty="0">
                <a:solidFill>
                  <a:prstClr val="black"/>
                </a:solidFill>
                <a:latin typeface="Georgia" panose="02040502050405020303" pitchFamily="18" charset="0"/>
              </a:rPr>
              <a:t>8,9</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thousand hectares </a:t>
            </a:r>
            <a:endParaRPr lang="ru-RU" sz="1200" b="1" dirty="0">
              <a:solidFill>
                <a:prstClr val="black"/>
              </a:solidFill>
              <a:latin typeface="Georgia" panose="02040502050405020303" pitchFamily="18" charset="0"/>
            </a:endParaRPr>
          </a:p>
        </p:txBody>
      </p:sp>
      <p:sp>
        <p:nvSpPr>
          <p:cNvPr id="4" name="TextBox 3"/>
          <p:cNvSpPr txBox="1"/>
          <p:nvPr/>
        </p:nvSpPr>
        <p:spPr>
          <a:xfrm>
            <a:off x="6280626" y="1198270"/>
            <a:ext cx="4680000" cy="2094825"/>
          </a:xfrm>
          <a:prstGeom prst="rect">
            <a:avLst/>
          </a:prstGeom>
          <a:solidFill>
            <a:schemeClr val="bg1"/>
          </a:solidFill>
          <a:ln/>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algn="ctr" defTabSz="279740"/>
            <a:r>
              <a:rPr lang="en-US" sz="1600" b="1" u="sng" dirty="0">
                <a:solidFill>
                  <a:prstClr val="black"/>
                </a:solidFill>
                <a:latin typeface="Georgia" panose="02040502050405020303" pitchFamily="18" charset="0"/>
              </a:rPr>
              <a:t>Buildings and facilities</a:t>
            </a:r>
            <a:endParaRPr lang="ru-RU" sz="1600" b="1" u="sng" dirty="0">
              <a:solidFill>
                <a:prstClr val="black"/>
              </a:solidFill>
              <a:latin typeface="Georgia" panose="02040502050405020303" pitchFamily="18" charset="0"/>
            </a:endParaRPr>
          </a:p>
          <a:p>
            <a:pPr defTabSz="279740"/>
            <a:endParaRPr lang="ru-RU" sz="1050" dirty="0">
              <a:solidFill>
                <a:prstClr val="black"/>
              </a:solidFill>
              <a:latin typeface="Georgia" panose="02040502050405020303" pitchFamily="18" charset="0"/>
            </a:endParaRPr>
          </a:p>
          <a:p>
            <a:pPr defTabSz="279740"/>
            <a:r>
              <a:rPr lang="en-US" sz="1200" dirty="0">
                <a:solidFill>
                  <a:prstClr val="black"/>
                </a:solidFill>
                <a:latin typeface="Georgia" panose="02040502050405020303" pitchFamily="18" charset="0"/>
              </a:rPr>
              <a:t>Total area --</a:t>
            </a:r>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1 355,3</a:t>
            </a:r>
            <a:r>
              <a:rPr lang="ru-RU" sz="1200" dirty="0">
                <a:solidFill>
                  <a:prstClr val="black"/>
                </a:solidFill>
                <a:latin typeface="Georgia" panose="02040502050405020303" pitchFamily="18" charset="0"/>
              </a:rPr>
              <a:t> </a:t>
            </a:r>
            <a:r>
              <a:rPr lang="en-US" altLang="ru-RU" sz="1200" dirty="0">
                <a:latin typeface="Georgia" panose="02040502050405020303" pitchFamily="18" charset="0"/>
              </a:rPr>
              <a:t>thousand hectares </a:t>
            </a:r>
            <a:endParaRPr lang="ru-RU" sz="1200" dirty="0">
              <a:solidFill>
                <a:prstClr val="black"/>
              </a:solidFill>
              <a:latin typeface="Georgia" panose="02040502050405020303" pitchFamily="18" charset="0"/>
            </a:endParaRPr>
          </a:p>
        </p:txBody>
      </p:sp>
      <p:pic>
        <p:nvPicPr>
          <p:cNvPr id="6" name="Picture 8" descr="ÐÐ°ÑÑÐ¸Ð½ÐºÐ¸ Ð¿Ð¾ Ð·Ð°Ð¿ÑÐ¾ÑÑ Ð°Ð³ÑÐ°ÑÐ½Ð°Ñ Ð½Ð°ÑÐº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8380" y="1243501"/>
            <a:ext cx="711536" cy="54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descr="ÐÐ°ÑÑÐ¸Ð½ÐºÐ¸ Ð¿Ð¾ Ð·Ð°Ð¿ÑÐ¾ÑÑ Ð°Ð³ÑÐ°ÑÐ½Ð°Ñ Ð½Ð°ÑÐº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1664" y="1233830"/>
            <a:ext cx="711976" cy="540000"/>
          </a:xfrm>
          <a:prstGeom prst="rect">
            <a:avLst/>
          </a:prstGeom>
          <a:noFill/>
          <a:extLst>
            <a:ext uri="{909E8E84-426E-40DD-AFC4-6F175D3DCCD1}">
              <a14:hiddenFill xmlns:a14="http://schemas.microsoft.com/office/drawing/2010/main">
                <a:solidFill>
                  <a:srgbClr val="FFFFFF"/>
                </a:solidFill>
              </a14:hiddenFill>
            </a:ext>
          </a:extLst>
        </p:spPr>
      </p:pic>
      <p:pic>
        <p:nvPicPr>
          <p:cNvPr id="9" name="Рисунок 8">
            <a:extLst>
              <a:ext uri="{FF2B5EF4-FFF2-40B4-BE49-F238E27FC236}">
                <a16:creationId xmlns:a16="http://schemas.microsoft.com/office/drawing/2014/main" id="{97E96B0E-F320-445E-BF99-DB949B3C5D11}"/>
              </a:ext>
            </a:extLst>
          </p:cNvPr>
          <p:cNvPicPr>
            <a:picLocks noChangeAspect="1"/>
          </p:cNvPicPr>
          <p:nvPr/>
        </p:nvPicPr>
        <p:blipFill>
          <a:blip r:embed="rId4"/>
          <a:stretch>
            <a:fillRect/>
          </a:stretch>
        </p:blipFill>
        <p:spPr>
          <a:xfrm>
            <a:off x="3112658" y="1233830"/>
            <a:ext cx="734698" cy="540000"/>
          </a:xfrm>
          <a:prstGeom prst="rect">
            <a:avLst/>
          </a:prstGeom>
        </p:spPr>
      </p:pic>
      <p:pic>
        <p:nvPicPr>
          <p:cNvPr id="11" name="Рисунок 10">
            <a:extLst>
              <a:ext uri="{FF2B5EF4-FFF2-40B4-BE49-F238E27FC236}">
                <a16:creationId xmlns:a16="http://schemas.microsoft.com/office/drawing/2014/main" id="{9AC8796A-AB62-42F5-A78E-B636D6352410}"/>
              </a:ext>
            </a:extLst>
          </p:cNvPr>
          <p:cNvPicPr>
            <a:picLocks noChangeAspect="1"/>
          </p:cNvPicPr>
          <p:nvPr/>
        </p:nvPicPr>
        <p:blipFill>
          <a:blip r:embed="rId5"/>
          <a:stretch>
            <a:fillRect/>
          </a:stretch>
        </p:blipFill>
        <p:spPr>
          <a:xfrm>
            <a:off x="9113590" y="1243501"/>
            <a:ext cx="727126" cy="540000"/>
          </a:xfrm>
          <a:prstGeom prst="rect">
            <a:avLst/>
          </a:prstGeom>
        </p:spPr>
      </p:pic>
      <p:pic>
        <p:nvPicPr>
          <p:cNvPr id="12" name="Рисунок 11">
            <a:extLst>
              <a:ext uri="{FF2B5EF4-FFF2-40B4-BE49-F238E27FC236}">
                <a16:creationId xmlns:a16="http://schemas.microsoft.com/office/drawing/2014/main" id="{92FD0D1A-814E-4756-A8AD-02AD4C9D04BC}"/>
              </a:ext>
            </a:extLst>
          </p:cNvPr>
          <p:cNvPicPr>
            <a:picLocks noChangeAspect="1"/>
          </p:cNvPicPr>
          <p:nvPr/>
        </p:nvPicPr>
        <p:blipFill>
          <a:blip r:embed="rId6"/>
          <a:stretch>
            <a:fillRect/>
          </a:stretch>
        </p:blipFill>
        <p:spPr>
          <a:xfrm>
            <a:off x="10005309" y="1243501"/>
            <a:ext cx="748950" cy="540000"/>
          </a:xfrm>
          <a:prstGeom prst="rect">
            <a:avLst/>
          </a:prstGeom>
        </p:spPr>
      </p:pic>
      <p:sp>
        <p:nvSpPr>
          <p:cNvPr id="5" name="TextBox 4"/>
          <p:cNvSpPr txBox="1"/>
          <p:nvPr/>
        </p:nvSpPr>
        <p:spPr>
          <a:xfrm>
            <a:off x="1244732" y="3549408"/>
            <a:ext cx="9715894" cy="2828689"/>
          </a:xfrm>
          <a:prstGeom prst="rect">
            <a:avLst/>
          </a:prstGeom>
          <a:solidFill>
            <a:schemeClr val="bg1"/>
          </a:solidFill>
          <a:ln/>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algn="ctr" defTabSz="279740"/>
            <a:endParaRPr lang="ru-RU" sz="953" dirty="0">
              <a:solidFill>
                <a:prstClr val="black"/>
              </a:solidFill>
              <a:latin typeface="Georgia" panose="02040502050405020303" pitchFamily="18" charset="0"/>
            </a:endParaRPr>
          </a:p>
          <a:p>
            <a:pPr algn="ctr" defTabSz="279740"/>
            <a:endParaRPr lang="ru-RU" sz="953" dirty="0">
              <a:solidFill>
                <a:prstClr val="black"/>
              </a:solidFill>
              <a:latin typeface="Georgia" panose="02040502050405020303" pitchFamily="18" charset="0"/>
            </a:endParaRPr>
          </a:p>
          <a:p>
            <a:pPr algn="ctr" defTabSz="279740"/>
            <a:endParaRPr lang="ru-RU" sz="953" dirty="0">
              <a:solidFill>
                <a:prstClr val="black"/>
              </a:solidFill>
              <a:latin typeface="Georgia" panose="02040502050405020303" pitchFamily="18" charset="0"/>
            </a:endParaRPr>
          </a:p>
          <a:p>
            <a:pPr algn="ctr" defTabSz="279740"/>
            <a:endParaRPr lang="ru-RU" sz="953" b="1" u="sng" dirty="0">
              <a:solidFill>
                <a:prstClr val="black"/>
              </a:solidFill>
              <a:latin typeface="Georgia" panose="02040502050405020303" pitchFamily="18" charset="0"/>
            </a:endParaRPr>
          </a:p>
        </p:txBody>
      </p:sp>
      <p:sp>
        <p:nvSpPr>
          <p:cNvPr id="14" name="Прямоугольник 13">
            <a:extLst>
              <a:ext uri="{FF2B5EF4-FFF2-40B4-BE49-F238E27FC236}">
                <a16:creationId xmlns:a16="http://schemas.microsoft.com/office/drawing/2014/main" id="{1DE5F55F-B81B-4A52-B0A5-376F4AFC3270}"/>
              </a:ext>
            </a:extLst>
          </p:cNvPr>
          <p:cNvSpPr/>
          <p:nvPr/>
        </p:nvSpPr>
        <p:spPr>
          <a:xfrm>
            <a:off x="1743506" y="339943"/>
            <a:ext cx="8727488" cy="461665"/>
          </a:xfrm>
          <a:prstGeom prst="rect">
            <a:avLst/>
          </a:prstGeom>
        </p:spPr>
        <p:txBody>
          <a:bodyPr wrap="square">
            <a:spAutoFit/>
          </a:bodyPr>
          <a:lstStyle/>
          <a:p>
            <a:pPr algn="ctr" defTabSz="279740"/>
            <a:r>
              <a:rPr lang="en-US" sz="2400" b="1" dirty="0">
                <a:solidFill>
                  <a:schemeClr val="accent1"/>
                </a:solidFill>
                <a:latin typeface="Trebuchet MS" panose="020B0603020202020204" pitchFamily="34" charset="0"/>
                <a:cs typeface="Arial" pitchFamily="34" charset="0"/>
              </a:rPr>
              <a:t>NASEC’s infrastructure </a:t>
            </a:r>
            <a:endParaRPr lang="x-none" sz="2400" b="1" dirty="0">
              <a:solidFill>
                <a:schemeClr val="accent1"/>
              </a:solidFill>
              <a:latin typeface="Trebuchet MS" panose="020B0603020202020204" pitchFamily="34" charset="0"/>
              <a:cs typeface="Arial" pitchFamily="34" charset="0"/>
            </a:endParaRPr>
          </a:p>
        </p:txBody>
      </p:sp>
      <p:pic>
        <p:nvPicPr>
          <p:cNvPr id="15" name="Рисунок 14">
            <a:extLst>
              <a:ext uri="{FF2B5EF4-FFF2-40B4-BE49-F238E27FC236}">
                <a16:creationId xmlns:a16="http://schemas.microsoft.com/office/drawing/2014/main" id="{0FFE16AB-1B33-490A-8633-96281C64A81A}"/>
              </a:ext>
            </a:extLst>
          </p:cNvPr>
          <p:cNvPicPr>
            <a:picLocks noChangeAspect="1"/>
          </p:cNvPicPr>
          <p:nvPr/>
        </p:nvPicPr>
        <p:blipFill>
          <a:blip r:embed="rId7" cstate="print"/>
          <a:stretch>
            <a:fillRect/>
          </a:stretch>
        </p:blipFill>
        <p:spPr>
          <a:xfrm>
            <a:off x="330190" y="251753"/>
            <a:ext cx="1291994" cy="612000"/>
          </a:xfrm>
          <a:prstGeom prst="rect">
            <a:avLst/>
          </a:prstGeom>
        </p:spPr>
      </p:pic>
      <p:graphicFrame>
        <p:nvGraphicFramePr>
          <p:cNvPr id="18" name="Таблица 17"/>
          <p:cNvGraphicFramePr>
            <a:graphicFrameLocks noGrp="1"/>
          </p:cNvGraphicFramePr>
          <p:nvPr>
            <p:extLst>
              <p:ext uri="{D42A27DB-BD31-4B8C-83A1-F6EECF244321}">
                <p14:modId xmlns:p14="http://schemas.microsoft.com/office/powerpoint/2010/main" val="1895503036"/>
              </p:ext>
            </p:extLst>
          </p:nvPr>
        </p:nvGraphicFramePr>
        <p:xfrm>
          <a:off x="1300132" y="4315291"/>
          <a:ext cx="8390982" cy="1853229"/>
        </p:xfrm>
        <a:graphic>
          <a:graphicData uri="http://schemas.openxmlformats.org/drawingml/2006/table">
            <a:tbl>
              <a:tblPr firstRow="1" bandRow="1">
                <a:tableStyleId>{5C22544A-7EE6-4342-B048-85BDC9FD1C3A}</a:tableStyleId>
              </a:tblPr>
              <a:tblGrid>
                <a:gridCol w="4195491">
                  <a:extLst>
                    <a:ext uri="{9D8B030D-6E8A-4147-A177-3AD203B41FA5}">
                      <a16:colId xmlns:a16="http://schemas.microsoft.com/office/drawing/2014/main" val="20000"/>
                    </a:ext>
                  </a:extLst>
                </a:gridCol>
                <a:gridCol w="4195491">
                  <a:extLst>
                    <a:ext uri="{9D8B030D-6E8A-4147-A177-3AD203B41FA5}">
                      <a16:colId xmlns:a16="http://schemas.microsoft.com/office/drawing/2014/main" val="20001"/>
                    </a:ext>
                  </a:extLst>
                </a:gridCol>
              </a:tblGrid>
              <a:tr h="1853229">
                <a:tc>
                  <a:txBody>
                    <a:bodyPr/>
                    <a:lstStyle/>
                    <a:p>
                      <a:pPr algn="ctr" defTabSz="279740"/>
                      <a:r>
                        <a:rPr lang="en-US" sz="1400" b="1" dirty="0">
                          <a:solidFill>
                            <a:prstClr val="black"/>
                          </a:solidFill>
                          <a:latin typeface="Georgia" panose="02040502050405020303" pitchFamily="18" charset="0"/>
                        </a:rPr>
                        <a:t>Production</a:t>
                      </a:r>
                      <a:endParaRPr lang="ru-RU" sz="1400" dirty="0">
                        <a:solidFill>
                          <a:prstClr val="black"/>
                        </a:solidFill>
                        <a:latin typeface="Georgia" panose="02040502050405020303" pitchFamily="18" charset="0"/>
                      </a:endParaRPr>
                    </a:p>
                    <a:p>
                      <a:pPr marL="0" algn="l" defTabSz="279740" rtl="0" eaLnBrk="1" latinLnBrk="0" hangingPunct="1"/>
                      <a:endParaRPr lang="ru-RU" sz="1200" b="0" kern="1200" dirty="0">
                        <a:solidFill>
                          <a:prstClr val="black"/>
                        </a:solidFill>
                        <a:latin typeface="Georgia" panose="02040502050405020303" pitchFamily="18" charset="0"/>
                        <a:ea typeface="+mn-ea"/>
                        <a:cs typeface="+mn-cs"/>
                      </a:endParaRPr>
                    </a:p>
                    <a:p>
                      <a:pPr marL="0" algn="ctr" defTabSz="279740" rtl="0" eaLnBrk="1" latinLnBrk="0" hangingPunct="1"/>
                      <a:r>
                        <a:rPr lang="en-US" sz="1200" b="0" kern="1200" dirty="0">
                          <a:solidFill>
                            <a:prstClr val="black"/>
                          </a:solidFill>
                          <a:latin typeface="Georgia" panose="02040502050405020303" pitchFamily="18" charset="0"/>
                          <a:ea typeface="+mn-ea"/>
                          <a:cs typeface="+mn-cs"/>
                        </a:rPr>
                        <a:t>Overall number: 4 678  pcs, including: </a:t>
                      </a:r>
                    </a:p>
                    <a:p>
                      <a:pPr marL="0" algn="ctr" defTabSz="279740" rtl="0" eaLnBrk="1" latinLnBrk="0" hangingPunct="1"/>
                      <a:r>
                        <a:rPr lang="en-US" sz="1200" b="0" kern="1200" dirty="0">
                          <a:solidFill>
                            <a:prstClr val="black"/>
                          </a:solidFill>
                          <a:latin typeface="Georgia" panose="02040502050405020303" pitchFamily="18" charset="0"/>
                          <a:ea typeface="+mn-ea"/>
                          <a:cs typeface="+mn-cs"/>
                        </a:rPr>
                        <a:t>Tractors - 544 pcs. </a:t>
                      </a:r>
                    </a:p>
                    <a:p>
                      <a:pPr marL="0" algn="ctr" defTabSz="279740" rtl="0" eaLnBrk="1" latinLnBrk="0" hangingPunct="1"/>
                      <a:r>
                        <a:rPr lang="en-US" sz="1200" b="0" kern="1200" dirty="0">
                          <a:solidFill>
                            <a:prstClr val="black"/>
                          </a:solidFill>
                          <a:latin typeface="Georgia" panose="02040502050405020303" pitchFamily="18" charset="0"/>
                          <a:ea typeface="+mn-ea"/>
                          <a:cs typeface="+mn-cs"/>
                        </a:rPr>
                        <a:t>Combine harvesters -217 pcs. </a:t>
                      </a:r>
                    </a:p>
                    <a:p>
                      <a:pPr marL="0" algn="ctr" defTabSz="279740" rtl="0" eaLnBrk="1" latinLnBrk="0" hangingPunct="1"/>
                      <a:r>
                        <a:rPr lang="en-US" sz="1200" b="0" kern="1200" dirty="0">
                          <a:solidFill>
                            <a:prstClr val="black"/>
                          </a:solidFill>
                          <a:latin typeface="Georgia" panose="02040502050405020303" pitchFamily="18" charset="0"/>
                          <a:ea typeface="+mn-ea"/>
                          <a:cs typeface="+mn-cs"/>
                        </a:rPr>
                        <a:t>Agriculture machinery – 1 905 pcs. </a:t>
                      </a:r>
                    </a:p>
                    <a:p>
                      <a:pPr marL="0" algn="ctr" defTabSz="279740" rtl="0" eaLnBrk="1" latinLnBrk="0" hangingPunct="1"/>
                      <a:r>
                        <a:rPr lang="en-US" sz="1200" b="0" kern="1200" dirty="0">
                          <a:solidFill>
                            <a:prstClr val="black"/>
                          </a:solidFill>
                          <a:latin typeface="Georgia" panose="02040502050405020303" pitchFamily="18" charset="0"/>
                          <a:ea typeface="+mn-ea"/>
                          <a:cs typeface="+mn-cs"/>
                        </a:rPr>
                        <a:t>Others – 2 012 pcs. </a:t>
                      </a:r>
                    </a:p>
                  </a:txBody>
                  <a:tcPr>
                    <a:noFill/>
                  </a:tcPr>
                </a:tc>
                <a:tc>
                  <a:txBody>
                    <a:bodyPr/>
                    <a:lstStyle/>
                    <a:p>
                      <a:pPr algn="ctr" defTabSz="279740"/>
                      <a:r>
                        <a:rPr lang="en-US" sz="1400" dirty="0">
                          <a:solidFill>
                            <a:prstClr val="black"/>
                          </a:solidFill>
                          <a:latin typeface="Georgia" panose="02040502050405020303" pitchFamily="18" charset="0"/>
                        </a:rPr>
                        <a:t>Science</a:t>
                      </a:r>
                      <a:endParaRPr lang="ru-RU" sz="1400" dirty="0">
                        <a:solidFill>
                          <a:prstClr val="black"/>
                        </a:solidFill>
                        <a:latin typeface="Georgia" panose="02040502050405020303" pitchFamily="18" charset="0"/>
                      </a:endParaRPr>
                    </a:p>
                    <a:p>
                      <a:pPr defTabSz="279740"/>
                      <a:endParaRPr lang="ru-RU" sz="1200" b="0" kern="1200" dirty="0">
                        <a:solidFill>
                          <a:prstClr val="black"/>
                        </a:solidFill>
                        <a:latin typeface="Georgia" panose="02040502050405020303" pitchFamily="18" charset="0"/>
                        <a:ea typeface="+mn-ea"/>
                        <a:cs typeface="+mn-cs"/>
                      </a:endParaRPr>
                    </a:p>
                    <a:p>
                      <a:pPr algn="ctr" defTabSz="279740"/>
                      <a:r>
                        <a:rPr lang="en-US" sz="1200" b="0" kern="1200" dirty="0">
                          <a:solidFill>
                            <a:prstClr val="black"/>
                          </a:solidFill>
                          <a:latin typeface="Georgia" panose="02040502050405020303" pitchFamily="18" charset="0"/>
                          <a:ea typeface="+mn-ea"/>
                          <a:cs typeface="+mn-cs"/>
                        </a:rPr>
                        <a:t>Total Lab equipment – 7 180 pcs.  </a:t>
                      </a:r>
                    </a:p>
                    <a:p>
                      <a:pPr defTabSz="279740"/>
                      <a:endParaRPr lang="en-US" sz="1200" b="0" kern="1200" dirty="0">
                        <a:solidFill>
                          <a:prstClr val="black"/>
                        </a:solidFill>
                        <a:latin typeface="Georgia" panose="02040502050405020303" pitchFamily="18" charset="0"/>
                        <a:ea typeface="+mn-ea"/>
                        <a:cs typeface="+mn-cs"/>
                      </a:endParaRPr>
                    </a:p>
                    <a:p>
                      <a:endParaRPr lang="ru-RU" dirty="0"/>
                    </a:p>
                  </a:txBody>
                  <a:tcPr>
                    <a:noFill/>
                  </a:tcPr>
                </a:tc>
                <a:extLst>
                  <a:ext uri="{0D108BD9-81ED-4DB2-BD59-A6C34878D82A}">
                    <a16:rowId xmlns:a16="http://schemas.microsoft.com/office/drawing/2014/main" val="10000"/>
                  </a:ext>
                </a:extLst>
              </a:tr>
            </a:tbl>
          </a:graphicData>
        </a:graphic>
      </p:graphicFrame>
      <p:pic>
        <p:nvPicPr>
          <p:cNvPr id="6758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6568" y="3551354"/>
            <a:ext cx="1183273" cy="7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8"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806942" y="3549799"/>
            <a:ext cx="1037856" cy="7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Прямоугольник 18"/>
          <p:cNvSpPr/>
          <p:nvPr/>
        </p:nvSpPr>
        <p:spPr>
          <a:xfrm>
            <a:off x="5443684" y="3662496"/>
            <a:ext cx="1317990" cy="338554"/>
          </a:xfrm>
          <a:prstGeom prst="rect">
            <a:avLst/>
          </a:prstGeom>
        </p:spPr>
        <p:txBody>
          <a:bodyPr wrap="none">
            <a:spAutoFit/>
          </a:bodyPr>
          <a:lstStyle/>
          <a:p>
            <a:pPr algn="ctr" defTabSz="279740"/>
            <a:r>
              <a:rPr lang="en-US" sz="1600" b="1" u="sng" dirty="0">
                <a:solidFill>
                  <a:prstClr val="black"/>
                </a:solidFill>
                <a:latin typeface="Georgia" panose="02040502050405020303" pitchFamily="18" charset="0"/>
              </a:rPr>
              <a:t>Machinery</a:t>
            </a:r>
            <a:endParaRPr lang="ru-RU" sz="1600" b="1" u="sng" dirty="0">
              <a:solidFill>
                <a:prstClr val="black"/>
              </a:solidFill>
              <a:latin typeface="Georgia" panose="02040502050405020303" pitchFamily="18" charset="0"/>
            </a:endParaRPr>
          </a:p>
        </p:txBody>
      </p:sp>
      <p:sp>
        <p:nvSpPr>
          <p:cNvPr id="20"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rgbClr val="2868A4"/>
                </a:solidFill>
              </a:rPr>
              <a:t>2</a:t>
            </a:r>
          </a:p>
        </p:txBody>
      </p:sp>
    </p:spTree>
    <p:extLst>
      <p:ext uri="{BB962C8B-B14F-4D97-AF65-F5344CB8AC3E}">
        <p14:creationId xmlns:p14="http://schemas.microsoft.com/office/powerpoint/2010/main" val="3383102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Прямоугольник 65"/>
          <p:cNvSpPr/>
          <p:nvPr/>
        </p:nvSpPr>
        <p:spPr>
          <a:xfrm>
            <a:off x="232602" y="179265"/>
            <a:ext cx="11721336" cy="369332"/>
          </a:xfrm>
          <a:prstGeom prst="rect">
            <a:avLst/>
          </a:prstGeom>
        </p:spPr>
        <p:txBody>
          <a:bodyPr wrap="square" lIns="0" tIns="0" rIns="0" bIns="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solidFill>
                  <a:srgbClr val="2868A4"/>
                </a:solidFill>
                <a:latin typeface="Trebuchet MS" panose="020B0603020202020204" pitchFamily="34" charset="0"/>
                <a:cs typeface="Arial" pitchFamily="34" charset="0"/>
              </a:rPr>
              <a:t>Asset structure (38 Subsidiary organizations total)</a:t>
            </a:r>
            <a:r>
              <a:rPr lang="ru-RU" sz="2400" b="1" dirty="0">
                <a:solidFill>
                  <a:srgbClr val="2868A4"/>
                </a:solidFill>
                <a:latin typeface="Trebuchet MS" panose="020B0603020202020204" pitchFamily="34" charset="0"/>
                <a:cs typeface="Arial" pitchFamily="34" charset="0"/>
              </a:rPr>
              <a:t> </a:t>
            </a:r>
          </a:p>
        </p:txBody>
      </p:sp>
      <p:grpSp>
        <p:nvGrpSpPr>
          <p:cNvPr id="12" name="Группа 11"/>
          <p:cNvGrpSpPr/>
          <p:nvPr/>
        </p:nvGrpSpPr>
        <p:grpSpPr>
          <a:xfrm>
            <a:off x="341194" y="671688"/>
            <a:ext cx="11612744" cy="2902175"/>
            <a:chOff x="255791" y="682779"/>
            <a:chExt cx="8175442" cy="2251106"/>
          </a:xfrm>
        </p:grpSpPr>
        <p:sp>
          <p:nvSpPr>
            <p:cNvPr id="45" name="Скругленный прямоугольник 44"/>
            <p:cNvSpPr/>
            <p:nvPr/>
          </p:nvSpPr>
          <p:spPr>
            <a:xfrm>
              <a:off x="1508371" y="1951939"/>
              <a:ext cx="1393932" cy="418857"/>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Agriculture and Horticulture (2 branches)</a:t>
              </a:r>
            </a:p>
          </p:txBody>
        </p:sp>
        <p:sp>
          <p:nvSpPr>
            <p:cNvPr id="59" name="Скругленный прямоугольник 58"/>
            <p:cNvSpPr/>
            <p:nvPr/>
          </p:nvSpPr>
          <p:spPr>
            <a:xfrm>
              <a:off x="255791" y="682779"/>
              <a:ext cx="8175442" cy="60416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900" b="1" dirty="0">
                <a:solidFill>
                  <a:schemeClr val="bg1"/>
                </a:solidFill>
                <a:latin typeface="Trebuchet MS" panose="020B0603020202020204" pitchFamily="34" charset="0"/>
                <a:cs typeface="Arial" pitchFamily="34" charset="0"/>
              </a:endParaRPr>
            </a:p>
          </p:txBody>
        </p:sp>
        <p:grpSp>
          <p:nvGrpSpPr>
            <p:cNvPr id="8" name="Группа 8"/>
            <p:cNvGrpSpPr/>
            <p:nvPr/>
          </p:nvGrpSpPr>
          <p:grpSpPr>
            <a:xfrm>
              <a:off x="330593" y="1419610"/>
              <a:ext cx="1034716" cy="1514275"/>
              <a:chOff x="1832598" y="1706673"/>
              <a:chExt cx="1047631" cy="1916254"/>
            </a:xfrm>
          </p:grpSpPr>
          <p:sp>
            <p:nvSpPr>
              <p:cNvPr id="83" name="Скругленный прямоугольник 82"/>
              <p:cNvSpPr/>
              <p:nvPr/>
            </p:nvSpPr>
            <p:spPr>
              <a:xfrm>
                <a:off x="1832598" y="1706673"/>
                <a:ext cx="1026419" cy="56538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dirty="0" err="1">
                    <a:solidFill>
                      <a:schemeClr val="tx1"/>
                    </a:solidFill>
                    <a:latin typeface="Trebuchet MS" panose="020B0603020202020204" pitchFamily="34" charset="0"/>
                    <a:cs typeface="Arial" pitchFamily="34" charset="0"/>
                  </a:rPr>
                  <a:t>KazNAU</a:t>
                </a:r>
                <a:endParaRPr lang="ru-RU" sz="1600" b="1" dirty="0">
                  <a:solidFill>
                    <a:schemeClr val="tx1"/>
                  </a:solidFill>
                  <a:latin typeface="Trebuchet MS" panose="020B0603020202020204" pitchFamily="34" charset="0"/>
                  <a:cs typeface="Arial" pitchFamily="34" charset="0"/>
                </a:endParaRPr>
              </a:p>
              <a:p>
                <a:pPr algn="ctr"/>
                <a:r>
                  <a:rPr lang="en-US" sz="1200" dirty="0">
                    <a:solidFill>
                      <a:schemeClr val="tx1"/>
                    </a:solidFill>
                    <a:latin typeface="Trebuchet MS" panose="020B0603020202020204" pitchFamily="34" charset="0"/>
                    <a:cs typeface="Arial" pitchFamily="34" charset="0"/>
                  </a:rPr>
                  <a:t>Almaty</a:t>
                </a:r>
                <a:endParaRPr lang="ru-RU" sz="1600" dirty="0">
                  <a:solidFill>
                    <a:schemeClr val="tx1"/>
                  </a:solidFill>
                  <a:latin typeface="Trebuchet MS" panose="020B0603020202020204" pitchFamily="34" charset="0"/>
                  <a:cs typeface="Arial" pitchFamily="34" charset="0"/>
                </a:endParaRPr>
              </a:p>
            </p:txBody>
          </p:sp>
          <p:sp>
            <p:nvSpPr>
              <p:cNvPr id="84" name="Скругленный прямоугольник 83"/>
              <p:cNvSpPr/>
              <p:nvPr/>
            </p:nvSpPr>
            <p:spPr>
              <a:xfrm>
                <a:off x="1848610" y="2394406"/>
                <a:ext cx="1026419" cy="56538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dirty="0" err="1">
                    <a:solidFill>
                      <a:schemeClr val="tx1"/>
                    </a:solidFill>
                    <a:latin typeface="Trebuchet MS" panose="020B0603020202020204" pitchFamily="34" charset="0"/>
                    <a:cs typeface="Arial" pitchFamily="34" charset="0"/>
                  </a:rPr>
                  <a:t>KazATU</a:t>
                </a:r>
                <a:endParaRPr lang="ru-RU" sz="1600" b="1" dirty="0">
                  <a:solidFill>
                    <a:schemeClr val="tx1"/>
                  </a:solidFill>
                  <a:latin typeface="Trebuchet MS" panose="020B0603020202020204" pitchFamily="34" charset="0"/>
                  <a:cs typeface="Arial" pitchFamily="34" charset="0"/>
                </a:endParaRPr>
              </a:p>
              <a:p>
                <a:pPr algn="ctr"/>
                <a:r>
                  <a:rPr lang="en-US" sz="1200" dirty="0">
                    <a:solidFill>
                      <a:schemeClr val="tx1"/>
                    </a:solidFill>
                    <a:latin typeface="Trebuchet MS" panose="020B0603020202020204" pitchFamily="34" charset="0"/>
                    <a:cs typeface="Arial" pitchFamily="34" charset="0"/>
                  </a:rPr>
                  <a:t>Astana</a:t>
                </a:r>
                <a:endParaRPr lang="ru-RU" sz="1600" dirty="0">
                  <a:solidFill>
                    <a:schemeClr val="tx1"/>
                  </a:solidFill>
                  <a:latin typeface="Trebuchet MS" panose="020B0603020202020204" pitchFamily="34" charset="0"/>
                  <a:cs typeface="Arial" pitchFamily="34" charset="0"/>
                </a:endParaRPr>
              </a:p>
            </p:txBody>
          </p:sp>
          <p:sp>
            <p:nvSpPr>
              <p:cNvPr id="85" name="Скругленный прямоугольник 84"/>
              <p:cNvSpPr/>
              <p:nvPr/>
            </p:nvSpPr>
            <p:spPr>
              <a:xfrm>
                <a:off x="1853807" y="3057544"/>
                <a:ext cx="1026422" cy="56538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dirty="0">
                    <a:solidFill>
                      <a:schemeClr val="tx1"/>
                    </a:solidFill>
                    <a:latin typeface="Trebuchet MS" panose="020B0603020202020204" pitchFamily="34" charset="0"/>
                    <a:cs typeface="Arial" pitchFamily="34" charset="0"/>
                  </a:rPr>
                  <a:t>WKATU</a:t>
                </a:r>
                <a:endParaRPr lang="ru-RU" sz="1600" b="1" dirty="0">
                  <a:solidFill>
                    <a:schemeClr val="tx1"/>
                  </a:solidFill>
                  <a:latin typeface="Trebuchet MS" panose="020B0603020202020204" pitchFamily="34" charset="0"/>
                  <a:cs typeface="Arial" pitchFamily="34" charset="0"/>
                </a:endParaRPr>
              </a:p>
              <a:p>
                <a:pPr algn="ctr"/>
                <a:r>
                  <a:rPr lang="en-US" sz="1200" dirty="0">
                    <a:solidFill>
                      <a:schemeClr val="tx1"/>
                    </a:solidFill>
                    <a:latin typeface="Trebuchet MS" panose="020B0603020202020204" pitchFamily="34" charset="0"/>
                    <a:cs typeface="Arial" pitchFamily="34" charset="0"/>
                  </a:rPr>
                  <a:t>Uralsk</a:t>
                </a:r>
                <a:endParaRPr lang="ru-RU" sz="1600" dirty="0">
                  <a:solidFill>
                    <a:schemeClr val="tx1"/>
                  </a:solidFill>
                  <a:latin typeface="Trebuchet MS" panose="020B0603020202020204" pitchFamily="34" charset="0"/>
                  <a:cs typeface="Arial" pitchFamily="34" charset="0"/>
                </a:endParaRPr>
              </a:p>
            </p:txBody>
          </p:sp>
        </p:grpSp>
        <p:sp>
          <p:nvSpPr>
            <p:cNvPr id="71" name="Скругленный прямоугольник 70"/>
            <p:cNvSpPr/>
            <p:nvPr/>
          </p:nvSpPr>
          <p:spPr>
            <a:xfrm>
              <a:off x="350788" y="728221"/>
              <a:ext cx="1013769" cy="530552"/>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dirty="0">
                  <a:solidFill>
                    <a:schemeClr val="bg1"/>
                  </a:solidFill>
                  <a:latin typeface="Trebuchet MS" panose="020B0603020202020204" pitchFamily="34" charset="0"/>
                  <a:cs typeface="Arial" pitchFamily="34" charset="0"/>
                </a:rPr>
                <a:t>Universities</a:t>
              </a:r>
            </a:p>
            <a:p>
              <a:pPr algn="ctr"/>
              <a:r>
                <a:rPr lang="en-US" sz="1600" b="1" dirty="0">
                  <a:solidFill>
                    <a:schemeClr val="bg1"/>
                  </a:solidFill>
                  <a:latin typeface="Trebuchet MS" panose="020B0603020202020204" pitchFamily="34" charset="0"/>
                  <a:cs typeface="Arial" pitchFamily="34" charset="0"/>
                </a:rPr>
                <a:t>(3) </a:t>
              </a:r>
              <a:endParaRPr lang="ru-RU" sz="1600" dirty="0">
                <a:solidFill>
                  <a:schemeClr val="bg1"/>
                </a:solidFill>
                <a:latin typeface="Trebuchet MS" panose="020B0603020202020204" pitchFamily="34" charset="0"/>
                <a:cs typeface="Arial" pitchFamily="34" charset="0"/>
              </a:endParaRPr>
            </a:p>
          </p:txBody>
        </p:sp>
        <p:sp>
          <p:nvSpPr>
            <p:cNvPr id="72" name="Скругленный прямоугольник 71"/>
            <p:cNvSpPr/>
            <p:nvPr/>
          </p:nvSpPr>
          <p:spPr>
            <a:xfrm>
              <a:off x="1509950" y="728222"/>
              <a:ext cx="2787864" cy="530552"/>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dirty="0">
                  <a:solidFill>
                    <a:schemeClr val="bg1"/>
                  </a:solidFill>
                  <a:latin typeface="Trebuchet MS" panose="020B0603020202020204" pitchFamily="34" charset="0"/>
                  <a:cs typeface="Arial" pitchFamily="34" charset="0"/>
                </a:rPr>
                <a:t>Research Institutes (12)</a:t>
              </a:r>
            </a:p>
            <a:p>
              <a:pPr algn="ctr"/>
              <a:r>
                <a:rPr lang="en-US" sz="1600" b="1" dirty="0">
                  <a:solidFill>
                    <a:schemeClr val="bg1"/>
                  </a:solidFill>
                  <a:latin typeface="Trebuchet MS" panose="020B0603020202020204" pitchFamily="34" charset="0"/>
                  <a:cs typeface="Arial" pitchFamily="34" charset="0"/>
                </a:rPr>
                <a:t>Science and Production Centers (2) </a:t>
              </a:r>
              <a:endParaRPr lang="ru-RU" sz="1600" dirty="0">
                <a:solidFill>
                  <a:schemeClr val="bg1"/>
                </a:solidFill>
                <a:latin typeface="Trebuchet MS" panose="020B0603020202020204" pitchFamily="34" charset="0"/>
                <a:cs typeface="Arial" pitchFamily="34" charset="0"/>
              </a:endParaRPr>
            </a:p>
          </p:txBody>
        </p:sp>
        <p:sp>
          <p:nvSpPr>
            <p:cNvPr id="4102" name="AutoShape 6" descr="ÐÐ°ÑÑÐ¸Ð½ÐºÐ¸ Ð¿Ð¾ Ð·Ð°Ð¿ÑÐ¾ÑÑ ÑÑÐµÐ½ÑÐµ"/>
            <p:cNvSpPr>
              <a:spLocks noChangeAspect="1" noChangeArrowheads="1"/>
            </p:cNvSpPr>
            <p:nvPr/>
          </p:nvSpPr>
          <p:spPr bwMode="auto">
            <a:xfrm>
              <a:off x="501689" y="748904"/>
              <a:ext cx="228600" cy="228601"/>
            </a:xfrm>
            <a:prstGeom prst="rect">
              <a:avLst/>
            </a:prstGeom>
            <a:noFill/>
          </p:spPr>
          <p:txBody>
            <a:bodyPr vert="horz" wrap="square" lIns="68572" tIns="34286" rIns="68572" bIns="34286" numCol="1" anchor="t" anchorCtr="0" compatLnSpc="1">
              <a:prstTxWarp prst="textNoShape">
                <a:avLst/>
              </a:prstTxWarp>
            </a:bodyPr>
            <a:lstStyle/>
            <a:p>
              <a:endParaRPr lang="ru-RU">
                <a:latin typeface="Trebuchet MS" panose="020B0603020202020204" pitchFamily="34" charset="0"/>
              </a:endParaRPr>
            </a:p>
          </p:txBody>
        </p:sp>
        <p:sp>
          <p:nvSpPr>
            <p:cNvPr id="4106" name="AutoShape 10" descr="ÐÐ°ÑÑÐ¸Ð½ÐºÐ¸ Ð¿Ð¾ Ð·Ð°Ð¿ÑÐ¾ÑÑ ÑÑÐµÐ½ÑÐµ"/>
            <p:cNvSpPr>
              <a:spLocks noChangeAspect="1" noChangeArrowheads="1"/>
            </p:cNvSpPr>
            <p:nvPr/>
          </p:nvSpPr>
          <p:spPr bwMode="auto">
            <a:xfrm>
              <a:off x="501689" y="748904"/>
              <a:ext cx="228600" cy="228601"/>
            </a:xfrm>
            <a:prstGeom prst="rect">
              <a:avLst/>
            </a:prstGeom>
            <a:noFill/>
          </p:spPr>
          <p:txBody>
            <a:bodyPr vert="horz" wrap="square" lIns="68572" tIns="34286" rIns="68572" bIns="34286" numCol="1" anchor="t" anchorCtr="0" compatLnSpc="1">
              <a:prstTxWarp prst="textNoShape">
                <a:avLst/>
              </a:prstTxWarp>
            </a:bodyPr>
            <a:lstStyle/>
            <a:p>
              <a:endParaRPr lang="ru-RU">
                <a:latin typeface="Trebuchet MS" panose="020B0603020202020204" pitchFamily="34" charset="0"/>
              </a:endParaRPr>
            </a:p>
          </p:txBody>
        </p:sp>
        <p:sp>
          <p:nvSpPr>
            <p:cNvPr id="4112" name="AutoShape 16" descr="ÐÐ°ÑÑÐ¸Ð½ÐºÐ¸ Ð¿Ð¾ Ð·Ð°Ð¿ÑÐ¾ÑÑ ÑÑÐµÐ½ÑÐµ"/>
            <p:cNvSpPr>
              <a:spLocks noChangeAspect="1" noChangeArrowheads="1"/>
            </p:cNvSpPr>
            <p:nvPr/>
          </p:nvSpPr>
          <p:spPr bwMode="auto">
            <a:xfrm>
              <a:off x="501689" y="748904"/>
              <a:ext cx="228600" cy="228601"/>
            </a:xfrm>
            <a:prstGeom prst="rect">
              <a:avLst/>
            </a:prstGeom>
            <a:noFill/>
          </p:spPr>
          <p:txBody>
            <a:bodyPr vert="horz" wrap="square" lIns="68572" tIns="34286" rIns="68572" bIns="34286" numCol="1" anchor="t" anchorCtr="0" compatLnSpc="1">
              <a:prstTxWarp prst="textNoShape">
                <a:avLst/>
              </a:prstTxWarp>
            </a:bodyPr>
            <a:lstStyle/>
            <a:p>
              <a:endParaRPr lang="ru-RU">
                <a:latin typeface="Trebuchet MS" panose="020B0603020202020204" pitchFamily="34" charset="0"/>
              </a:endParaRPr>
            </a:p>
          </p:txBody>
        </p:sp>
      </p:grpSp>
      <p:cxnSp>
        <p:nvCxnSpPr>
          <p:cNvPr id="68" name="Прямая соединительная линия 67"/>
          <p:cNvCxnSpPr/>
          <p:nvPr/>
        </p:nvCxnSpPr>
        <p:spPr>
          <a:xfrm flipV="1">
            <a:off x="492104" y="1528977"/>
            <a:ext cx="11461834" cy="14268"/>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Скругленный прямоугольник 57"/>
          <p:cNvSpPr/>
          <p:nvPr/>
        </p:nvSpPr>
        <p:spPr>
          <a:xfrm>
            <a:off x="10467832" y="2522440"/>
            <a:ext cx="1486106" cy="64254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Analytical Center for Economic Policy in the Agro-industrial Complex</a:t>
            </a:r>
            <a:endParaRPr lang="ru-RU" sz="1100" b="1" dirty="0">
              <a:solidFill>
                <a:schemeClr val="tx1"/>
              </a:solidFill>
              <a:latin typeface="Trebuchet MS" panose="020B0603020202020204" pitchFamily="34" charset="0"/>
              <a:cs typeface="Arial" pitchFamily="34" charset="0"/>
            </a:endParaRPr>
          </a:p>
        </p:txBody>
      </p:sp>
      <p:sp>
        <p:nvSpPr>
          <p:cNvPr id="47" name="Скругленный прямоугольник 46"/>
          <p:cNvSpPr/>
          <p:nvPr/>
        </p:nvSpPr>
        <p:spPr>
          <a:xfrm>
            <a:off x="2120411" y="3559745"/>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Northern Kazakhstan Research Institute of Agriculture</a:t>
            </a:r>
          </a:p>
        </p:txBody>
      </p:sp>
      <p:sp>
        <p:nvSpPr>
          <p:cNvPr id="49" name="Скругленный прямоугольник 48"/>
          <p:cNvSpPr/>
          <p:nvPr/>
        </p:nvSpPr>
        <p:spPr>
          <a:xfrm>
            <a:off x="2120411" y="2928952"/>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Plant Protection and Quarantine (2 branches)</a:t>
            </a:r>
          </a:p>
        </p:txBody>
      </p:sp>
      <p:sp>
        <p:nvSpPr>
          <p:cNvPr id="52" name="Скругленный прямоугольник 51"/>
          <p:cNvSpPr/>
          <p:nvPr/>
        </p:nvSpPr>
        <p:spPr>
          <a:xfrm>
            <a:off x="2122655" y="1614883"/>
            <a:ext cx="1980000" cy="612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b="1" dirty="0">
              <a:solidFill>
                <a:schemeClr val="tx1"/>
              </a:solidFill>
              <a:latin typeface="Trebuchet MS" panose="020B0603020202020204" pitchFamily="34" charset="0"/>
              <a:cs typeface="Arial" pitchFamily="34" charset="0"/>
            </a:endParaRPr>
          </a:p>
          <a:p>
            <a:pPr algn="ctr"/>
            <a:r>
              <a:rPr lang="en-US" sz="1100" b="1" dirty="0">
                <a:solidFill>
                  <a:schemeClr val="tx1"/>
                </a:solidFill>
                <a:latin typeface="Trebuchet MS" panose="020B0603020202020204" pitchFamily="34" charset="0"/>
                <a:cs typeface="Arial" pitchFamily="34" charset="0"/>
              </a:rPr>
              <a:t>A.I. </a:t>
            </a:r>
            <a:r>
              <a:rPr lang="en-US" sz="1100" b="1" dirty="0" err="1">
                <a:solidFill>
                  <a:schemeClr val="tx1"/>
                </a:solidFill>
                <a:latin typeface="Trebuchet MS" panose="020B0603020202020204" pitchFamily="34" charset="0"/>
                <a:cs typeface="Arial" pitchFamily="34" charset="0"/>
              </a:rPr>
              <a:t>Barayev</a:t>
            </a:r>
            <a:r>
              <a:rPr lang="en-US" sz="1100" b="1" dirty="0">
                <a:solidFill>
                  <a:schemeClr val="tx1"/>
                </a:solidFill>
                <a:latin typeface="Trebuchet MS" panose="020B0603020202020204" pitchFamily="34" charset="0"/>
                <a:cs typeface="Arial" pitchFamily="34" charset="0"/>
              </a:rPr>
              <a:t> Scientific and Production Center of grain farming  </a:t>
            </a:r>
          </a:p>
        </p:txBody>
      </p:sp>
      <p:sp>
        <p:nvSpPr>
          <p:cNvPr id="53" name="Скругленный прямоугольник 52"/>
          <p:cNvSpPr/>
          <p:nvPr/>
        </p:nvSpPr>
        <p:spPr>
          <a:xfrm>
            <a:off x="6504699" y="1628662"/>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b="1" dirty="0">
              <a:solidFill>
                <a:schemeClr val="tx1"/>
              </a:solidFill>
              <a:latin typeface="Trebuchet MS" panose="020B0603020202020204" pitchFamily="34" charset="0"/>
              <a:cs typeface="Arial" pitchFamily="34" charset="0"/>
            </a:endParaRPr>
          </a:p>
          <a:p>
            <a:pPr algn="ctr"/>
            <a:r>
              <a:rPr lang="en-US" sz="1100" b="1" dirty="0" err="1">
                <a:solidFill>
                  <a:schemeClr val="tx1"/>
                </a:solidFill>
                <a:latin typeface="Trebuchet MS" panose="020B0603020202020204" pitchFamily="34" charset="0"/>
                <a:cs typeface="Arial" pitchFamily="34" charset="0"/>
              </a:rPr>
              <a:t>Karabalyk</a:t>
            </a:r>
            <a:r>
              <a:rPr lang="en-US" sz="1100" b="1" dirty="0">
                <a:solidFill>
                  <a:schemeClr val="tx1"/>
                </a:solidFill>
                <a:latin typeface="Trebuchet MS" panose="020B0603020202020204" pitchFamily="34" charset="0"/>
                <a:cs typeface="Arial" pitchFamily="34" charset="0"/>
              </a:rPr>
              <a:t> </a:t>
            </a:r>
          </a:p>
          <a:p>
            <a:pPr algn="ctr"/>
            <a:r>
              <a:rPr lang="en-US" sz="1100" b="1" dirty="0">
                <a:solidFill>
                  <a:schemeClr val="tx1"/>
                </a:solidFill>
                <a:latin typeface="Trebuchet MS" panose="020B0603020202020204" pitchFamily="34" charset="0"/>
                <a:cs typeface="Arial" pitchFamily="34" charset="0"/>
              </a:rPr>
              <a:t>Experimental Station </a:t>
            </a:r>
          </a:p>
          <a:p>
            <a:pPr algn="ctr"/>
            <a:endParaRPr lang="ru-RU" sz="1100" dirty="0">
              <a:solidFill>
                <a:schemeClr val="tx1"/>
              </a:solidFill>
              <a:latin typeface="Trebuchet MS" panose="020B0603020202020204" pitchFamily="34" charset="0"/>
              <a:cs typeface="Arial" pitchFamily="34" charset="0"/>
            </a:endParaRPr>
          </a:p>
        </p:txBody>
      </p:sp>
      <p:sp>
        <p:nvSpPr>
          <p:cNvPr id="38" name="Скругленный прямоугольник 37"/>
          <p:cNvSpPr/>
          <p:nvPr/>
        </p:nvSpPr>
        <p:spPr>
          <a:xfrm>
            <a:off x="6360699" y="735660"/>
            <a:ext cx="3960000" cy="68400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dirty="0">
                <a:solidFill>
                  <a:schemeClr val="bg1"/>
                </a:solidFill>
                <a:latin typeface="Trebuchet MS" panose="020B0603020202020204" pitchFamily="34" charset="0"/>
                <a:cs typeface="Arial" pitchFamily="34" charset="0"/>
              </a:rPr>
              <a:t>Experimental Stations </a:t>
            </a:r>
            <a:r>
              <a:rPr lang="ru-RU" sz="1600" b="1" dirty="0">
                <a:solidFill>
                  <a:schemeClr val="bg1"/>
                </a:solidFill>
                <a:latin typeface="Trebuchet MS" panose="020B0603020202020204" pitchFamily="34" charset="0"/>
                <a:cs typeface="Arial" pitchFamily="34" charset="0"/>
              </a:rPr>
              <a:t>(1</a:t>
            </a:r>
            <a:r>
              <a:rPr lang="en-US" sz="1600" b="1" dirty="0">
                <a:solidFill>
                  <a:schemeClr val="bg1"/>
                </a:solidFill>
                <a:latin typeface="Trebuchet MS" panose="020B0603020202020204" pitchFamily="34" charset="0"/>
                <a:cs typeface="Arial" pitchFamily="34" charset="0"/>
              </a:rPr>
              <a:t>1) Experimental Farms (6)</a:t>
            </a:r>
          </a:p>
          <a:p>
            <a:pPr algn="ctr"/>
            <a:r>
              <a:rPr lang="en-US" sz="1600" b="1" dirty="0" err="1">
                <a:solidFill>
                  <a:schemeClr val="bg1"/>
                </a:solidFill>
                <a:latin typeface="Trebuchet MS" panose="020B0603020202020204" pitchFamily="34" charset="0"/>
                <a:cs typeface="Arial" pitchFamily="34" charset="0"/>
              </a:rPr>
              <a:t>Agropark</a:t>
            </a:r>
            <a:r>
              <a:rPr lang="en-US" sz="1600" b="1" dirty="0">
                <a:solidFill>
                  <a:schemeClr val="bg1"/>
                </a:solidFill>
                <a:latin typeface="Trebuchet MS" panose="020B0603020202020204" pitchFamily="34" charset="0"/>
                <a:cs typeface="Arial" pitchFamily="34" charset="0"/>
              </a:rPr>
              <a:t> (1)  </a:t>
            </a:r>
            <a:endParaRPr lang="ru-RU" sz="1600" dirty="0">
              <a:solidFill>
                <a:schemeClr val="bg1"/>
              </a:solidFill>
              <a:latin typeface="Trebuchet MS" panose="020B0603020202020204" pitchFamily="34" charset="0"/>
              <a:cs typeface="Arial" pitchFamily="34" charset="0"/>
            </a:endParaRPr>
          </a:p>
        </p:txBody>
      </p:sp>
      <p:sp>
        <p:nvSpPr>
          <p:cNvPr id="40" name="Скругленный прямоугольник 39"/>
          <p:cNvSpPr/>
          <p:nvPr/>
        </p:nvSpPr>
        <p:spPr>
          <a:xfrm>
            <a:off x="10467832" y="754814"/>
            <a:ext cx="1440000" cy="68400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dirty="0">
                <a:solidFill>
                  <a:schemeClr val="bg1"/>
                </a:solidFill>
                <a:latin typeface="Trebuchet MS" panose="020B0603020202020204" pitchFamily="34" charset="0"/>
                <a:cs typeface="Arial" pitchFamily="34" charset="0"/>
              </a:rPr>
              <a:t>Service companies</a:t>
            </a:r>
          </a:p>
          <a:p>
            <a:pPr algn="ctr"/>
            <a:r>
              <a:rPr lang="en-US" sz="1600" b="1" dirty="0">
                <a:solidFill>
                  <a:schemeClr val="bg1"/>
                </a:solidFill>
                <a:latin typeface="Trebuchet MS" panose="020B0603020202020204" pitchFamily="34" charset="0"/>
                <a:cs typeface="Arial" pitchFamily="34" charset="0"/>
              </a:rPr>
              <a:t>(3) </a:t>
            </a:r>
            <a:endParaRPr lang="ru-RU" sz="1600" dirty="0">
              <a:solidFill>
                <a:schemeClr val="bg1"/>
              </a:solidFill>
              <a:latin typeface="Trebuchet MS" panose="020B0603020202020204" pitchFamily="34" charset="0"/>
              <a:cs typeface="Arial" pitchFamily="34" charset="0"/>
            </a:endParaRPr>
          </a:p>
        </p:txBody>
      </p:sp>
      <p:sp>
        <p:nvSpPr>
          <p:cNvPr id="41" name="Скругленный прямоугольник 40"/>
          <p:cNvSpPr/>
          <p:nvPr/>
        </p:nvSpPr>
        <p:spPr>
          <a:xfrm>
            <a:off x="2122654" y="4261366"/>
            <a:ext cx="1980000" cy="612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Animal Husbandry and Feed  Production </a:t>
            </a:r>
          </a:p>
          <a:p>
            <a:pPr algn="ctr"/>
            <a:r>
              <a:rPr lang="en-US" sz="1100" b="1" dirty="0">
                <a:solidFill>
                  <a:schemeClr val="tx1"/>
                </a:solidFill>
                <a:latin typeface="Trebuchet MS" panose="020B0603020202020204" pitchFamily="34" charset="0"/>
                <a:cs typeface="Arial" pitchFamily="34" charset="0"/>
              </a:rPr>
              <a:t>(2 branches)</a:t>
            </a:r>
          </a:p>
        </p:txBody>
      </p:sp>
      <p:sp>
        <p:nvSpPr>
          <p:cNvPr id="42" name="Скругленный прямоугольник 41"/>
          <p:cNvSpPr/>
          <p:nvPr/>
        </p:nvSpPr>
        <p:spPr>
          <a:xfrm>
            <a:off x="2120411" y="4963342"/>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Fruit and Vegetable Production (3 branches)</a:t>
            </a:r>
          </a:p>
        </p:txBody>
      </p:sp>
      <p:sp>
        <p:nvSpPr>
          <p:cNvPr id="43" name="Скругленный прямоугольник 42"/>
          <p:cNvSpPr/>
          <p:nvPr/>
        </p:nvSpPr>
        <p:spPr>
          <a:xfrm>
            <a:off x="2120411" y="5628244"/>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Rice</a:t>
            </a:r>
          </a:p>
        </p:txBody>
      </p:sp>
      <p:sp>
        <p:nvSpPr>
          <p:cNvPr id="44" name="Скругленный прямоугольник 43"/>
          <p:cNvSpPr/>
          <p:nvPr/>
        </p:nvSpPr>
        <p:spPr>
          <a:xfrm>
            <a:off x="2120411" y="6261289"/>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Processing and Food Industry (2 branches)</a:t>
            </a:r>
          </a:p>
        </p:txBody>
      </p:sp>
      <p:sp>
        <p:nvSpPr>
          <p:cNvPr id="46" name="Скругленный прямоугольник 45"/>
          <p:cNvSpPr/>
          <p:nvPr/>
        </p:nvSpPr>
        <p:spPr>
          <a:xfrm>
            <a:off x="4231695" y="3539076"/>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Veterinary Research Institute</a:t>
            </a:r>
          </a:p>
          <a:p>
            <a:pPr algn="ctr"/>
            <a:r>
              <a:rPr lang="en-US" sz="1100" b="1" dirty="0">
                <a:solidFill>
                  <a:schemeClr val="tx1"/>
                </a:solidFill>
                <a:latin typeface="Trebuchet MS" panose="020B0603020202020204" pitchFamily="34" charset="0"/>
                <a:cs typeface="Arial" pitchFamily="34" charset="0"/>
              </a:rPr>
              <a:t> (10 branches)</a:t>
            </a:r>
          </a:p>
        </p:txBody>
      </p:sp>
      <p:sp>
        <p:nvSpPr>
          <p:cNvPr id="31" name="Скругленный прямоугольник 30"/>
          <p:cNvSpPr/>
          <p:nvPr/>
        </p:nvSpPr>
        <p:spPr>
          <a:xfrm>
            <a:off x="4232904" y="1611930"/>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Forestry (3 branches)</a:t>
            </a:r>
          </a:p>
        </p:txBody>
      </p:sp>
      <p:sp>
        <p:nvSpPr>
          <p:cNvPr id="34" name="Скругленный прямоугольник 33"/>
          <p:cNvSpPr/>
          <p:nvPr/>
        </p:nvSpPr>
        <p:spPr>
          <a:xfrm>
            <a:off x="4232100" y="2277180"/>
            <a:ext cx="1980000" cy="100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agrarian economics in Agro-industrial complex and development of rural territories</a:t>
            </a:r>
            <a:r>
              <a:rPr lang="ru-RU" sz="1100" b="1" dirty="0">
                <a:solidFill>
                  <a:schemeClr val="tx1"/>
                </a:solidFill>
                <a:latin typeface="Trebuchet MS" panose="020B0603020202020204" pitchFamily="34" charset="0"/>
                <a:cs typeface="Arial" pitchFamily="34" charset="0"/>
              </a:rPr>
              <a:t> </a:t>
            </a:r>
            <a:r>
              <a:rPr lang="en-US" sz="1100" b="1" dirty="0">
                <a:solidFill>
                  <a:schemeClr val="tx1"/>
                </a:solidFill>
                <a:latin typeface="Trebuchet MS" panose="020B0603020202020204" pitchFamily="34" charset="0"/>
                <a:cs typeface="Arial" pitchFamily="34" charset="0"/>
              </a:rPr>
              <a:t>(1 branch)</a:t>
            </a:r>
          </a:p>
        </p:txBody>
      </p:sp>
      <p:sp>
        <p:nvSpPr>
          <p:cNvPr id="36" name="Скругленный прямоугольник 35"/>
          <p:cNvSpPr/>
          <p:nvPr/>
        </p:nvSpPr>
        <p:spPr>
          <a:xfrm>
            <a:off x="4241183" y="4225882"/>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South-Western Research Institute of Livestock and Horticulture</a:t>
            </a:r>
            <a:r>
              <a:rPr lang="ru-RU" sz="1100" b="1" dirty="0">
                <a:solidFill>
                  <a:schemeClr val="tx1"/>
                </a:solidFill>
                <a:latin typeface="Trebuchet MS" panose="020B0603020202020204" pitchFamily="34" charset="0"/>
                <a:cs typeface="Arial" pitchFamily="34" charset="0"/>
              </a:rPr>
              <a:t> </a:t>
            </a:r>
            <a:r>
              <a:rPr lang="en-US" sz="1100" b="1" dirty="0">
                <a:solidFill>
                  <a:schemeClr val="tx1"/>
                </a:solidFill>
                <a:latin typeface="Trebuchet MS" panose="020B0603020202020204" pitchFamily="34" charset="0"/>
                <a:cs typeface="Arial" pitchFamily="34" charset="0"/>
              </a:rPr>
              <a:t>(2 branches)</a:t>
            </a:r>
          </a:p>
        </p:txBody>
      </p:sp>
      <p:sp>
        <p:nvSpPr>
          <p:cNvPr id="37" name="Скругленный прямоугольник 36"/>
          <p:cNvSpPr/>
          <p:nvPr/>
        </p:nvSpPr>
        <p:spPr>
          <a:xfrm>
            <a:off x="4231695" y="4926222"/>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Soil Science and </a:t>
            </a:r>
            <a:r>
              <a:rPr lang="en-US" sz="1100" b="1" dirty="0" err="1">
                <a:solidFill>
                  <a:schemeClr val="tx1"/>
                </a:solidFill>
                <a:latin typeface="Trebuchet MS" panose="020B0603020202020204" pitchFamily="34" charset="0"/>
                <a:cs typeface="Arial" pitchFamily="34" charset="0"/>
              </a:rPr>
              <a:t>Agrochemistry</a:t>
            </a:r>
            <a:r>
              <a:rPr lang="en-US" sz="1100" b="1" dirty="0">
                <a:solidFill>
                  <a:schemeClr val="tx1"/>
                </a:solidFill>
                <a:latin typeface="Trebuchet MS" panose="020B0603020202020204" pitchFamily="34" charset="0"/>
                <a:cs typeface="Arial" pitchFamily="34" charset="0"/>
              </a:rPr>
              <a:t>  </a:t>
            </a:r>
          </a:p>
        </p:txBody>
      </p:sp>
      <p:sp>
        <p:nvSpPr>
          <p:cNvPr id="39" name="Скругленный прямоугольник 38"/>
          <p:cNvSpPr/>
          <p:nvPr/>
        </p:nvSpPr>
        <p:spPr>
          <a:xfrm>
            <a:off x="4231695" y="5613028"/>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Science and Production Center of </a:t>
            </a:r>
            <a:r>
              <a:rPr lang="en-US" sz="1100" b="1" dirty="0" err="1">
                <a:solidFill>
                  <a:schemeClr val="tx1"/>
                </a:solidFill>
                <a:latin typeface="Trebuchet MS" panose="020B0603020202020204" pitchFamily="34" charset="0"/>
                <a:cs typeface="Arial" pitchFamily="34" charset="0"/>
              </a:rPr>
              <a:t>Agroengineering</a:t>
            </a:r>
            <a:r>
              <a:rPr lang="en-US" sz="1100" b="1" dirty="0">
                <a:solidFill>
                  <a:schemeClr val="tx1"/>
                </a:solidFill>
                <a:latin typeface="Trebuchet MS" panose="020B0603020202020204" pitchFamily="34" charset="0"/>
                <a:cs typeface="Arial" pitchFamily="34" charset="0"/>
              </a:rPr>
              <a:t> (2 branches) </a:t>
            </a:r>
            <a:endParaRPr lang="ru-RU" sz="1100" b="1" dirty="0">
              <a:solidFill>
                <a:schemeClr val="tx1"/>
              </a:solidFill>
              <a:latin typeface="Trebuchet MS" panose="020B0603020202020204" pitchFamily="34" charset="0"/>
              <a:cs typeface="Arial" pitchFamily="34" charset="0"/>
            </a:endParaRPr>
          </a:p>
        </p:txBody>
      </p:sp>
      <p:sp>
        <p:nvSpPr>
          <p:cNvPr id="48" name="Скругленный прямоугольник 47"/>
          <p:cNvSpPr/>
          <p:nvPr/>
        </p:nvSpPr>
        <p:spPr>
          <a:xfrm>
            <a:off x="10467832" y="1627502"/>
            <a:ext cx="1486105" cy="79757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Center For Transfer And Commercialization Of Agricultural Technologies</a:t>
            </a:r>
            <a:endParaRPr lang="ru-RU" sz="1100" dirty="0">
              <a:solidFill>
                <a:schemeClr val="tx1"/>
              </a:solidFill>
              <a:latin typeface="Trebuchet MS" panose="020B0603020202020204" pitchFamily="34" charset="0"/>
              <a:cs typeface="Arial" pitchFamily="34" charset="0"/>
            </a:endParaRPr>
          </a:p>
        </p:txBody>
      </p:sp>
      <p:sp>
        <p:nvSpPr>
          <p:cNvPr id="50" name="Скругленный прямоугольник 49"/>
          <p:cNvSpPr/>
          <p:nvPr/>
        </p:nvSpPr>
        <p:spPr>
          <a:xfrm>
            <a:off x="10478623" y="3327074"/>
            <a:ext cx="1486106" cy="719862"/>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Republican Center for Livestock Breeding </a:t>
            </a:r>
          </a:p>
          <a:p>
            <a:pPr algn="ctr"/>
            <a:r>
              <a:rPr lang="en-US" sz="1100" b="1" dirty="0">
                <a:solidFill>
                  <a:schemeClr val="tx1"/>
                </a:solidFill>
                <a:latin typeface="Trebuchet MS" panose="020B0603020202020204" pitchFamily="34" charset="0"/>
                <a:cs typeface="Arial" pitchFamily="34" charset="0"/>
              </a:rPr>
              <a:t>“</a:t>
            </a:r>
            <a:r>
              <a:rPr lang="en-US" sz="1100" b="1" dirty="0" err="1">
                <a:solidFill>
                  <a:schemeClr val="tx1"/>
                </a:solidFill>
                <a:latin typeface="Trebuchet MS" panose="020B0603020202020204" pitchFamily="34" charset="0"/>
                <a:cs typeface="Arial" pitchFamily="34" charset="0"/>
              </a:rPr>
              <a:t>Asyl</a:t>
            </a:r>
            <a:r>
              <a:rPr lang="en-US" sz="1100" b="1" dirty="0">
                <a:solidFill>
                  <a:schemeClr val="tx1"/>
                </a:solidFill>
                <a:latin typeface="Trebuchet MS" panose="020B0603020202020204" pitchFamily="34" charset="0"/>
                <a:cs typeface="Arial" pitchFamily="34" charset="0"/>
              </a:rPr>
              <a:t> </a:t>
            </a:r>
            <a:r>
              <a:rPr lang="en-US" sz="1100" b="1" dirty="0" err="1">
                <a:solidFill>
                  <a:schemeClr val="tx1"/>
                </a:solidFill>
                <a:latin typeface="Trebuchet MS" panose="020B0603020202020204" pitchFamily="34" charset="0"/>
                <a:cs typeface="Arial" pitchFamily="34" charset="0"/>
              </a:rPr>
              <a:t>Tulik</a:t>
            </a:r>
            <a:r>
              <a:rPr lang="en-US" sz="1100" b="1" dirty="0">
                <a:solidFill>
                  <a:schemeClr val="tx1"/>
                </a:solidFill>
                <a:latin typeface="Trebuchet MS" panose="020B0603020202020204" pitchFamily="34" charset="0"/>
                <a:cs typeface="Arial" pitchFamily="34" charset="0"/>
              </a:rPr>
              <a:t>”</a:t>
            </a:r>
            <a:endParaRPr lang="ru-RU" sz="1100" dirty="0">
              <a:solidFill>
                <a:schemeClr val="tx1"/>
              </a:solidFill>
              <a:latin typeface="Trebuchet MS" panose="020B0603020202020204" pitchFamily="34" charset="0"/>
              <a:cs typeface="Arial" pitchFamily="34" charset="0"/>
            </a:endParaRPr>
          </a:p>
        </p:txBody>
      </p:sp>
      <p:sp>
        <p:nvSpPr>
          <p:cNvPr id="51" name="Скругленный прямоугольник 50"/>
          <p:cNvSpPr/>
          <p:nvPr/>
        </p:nvSpPr>
        <p:spPr>
          <a:xfrm>
            <a:off x="6504699" y="2205979"/>
            <a:ext cx="180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Cotton Production </a:t>
            </a:r>
          </a:p>
        </p:txBody>
      </p:sp>
      <p:sp>
        <p:nvSpPr>
          <p:cNvPr id="54" name="Скругленный прямоугольник 53"/>
          <p:cNvSpPr/>
          <p:nvPr/>
        </p:nvSpPr>
        <p:spPr>
          <a:xfrm>
            <a:off x="6514686" y="2851227"/>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Uralsk</a:t>
            </a:r>
          </a:p>
          <a:p>
            <a:pPr algn="ctr"/>
            <a:r>
              <a:rPr lang="en-US" sz="1100" b="1" dirty="0">
                <a:solidFill>
                  <a:schemeClr val="tx1"/>
                </a:solidFill>
                <a:latin typeface="Trebuchet MS" panose="020B0603020202020204" pitchFamily="34" charset="0"/>
                <a:cs typeface="Arial" pitchFamily="34" charset="0"/>
              </a:rPr>
              <a:t> Experimental Station</a:t>
            </a:r>
          </a:p>
        </p:txBody>
      </p:sp>
      <p:sp>
        <p:nvSpPr>
          <p:cNvPr id="55" name="Скругленный прямоугольник 54"/>
          <p:cNvSpPr/>
          <p:nvPr/>
        </p:nvSpPr>
        <p:spPr>
          <a:xfrm>
            <a:off x="6514281" y="3420526"/>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Aktobe</a:t>
            </a:r>
            <a:r>
              <a:rPr lang="en-US" sz="1100" b="1" dirty="0">
                <a:solidFill>
                  <a:schemeClr val="tx1"/>
                </a:solidFill>
                <a:latin typeface="Trebuchet MS" panose="020B0603020202020204" pitchFamily="34" charset="0"/>
                <a:cs typeface="Arial" pitchFamily="34" charset="0"/>
              </a:rPr>
              <a:t> </a:t>
            </a:r>
          </a:p>
          <a:p>
            <a:pPr algn="ctr"/>
            <a:r>
              <a:rPr lang="en-US" sz="1100" b="1" dirty="0">
                <a:solidFill>
                  <a:schemeClr val="tx1"/>
                </a:solidFill>
                <a:latin typeface="Trebuchet MS" panose="020B0603020202020204" pitchFamily="34" charset="0"/>
                <a:cs typeface="Arial" pitchFamily="34" charset="0"/>
              </a:rPr>
              <a:t>Experimental Station</a:t>
            </a:r>
          </a:p>
        </p:txBody>
      </p:sp>
      <p:sp>
        <p:nvSpPr>
          <p:cNvPr id="56" name="Скругленный прямоугольник 55"/>
          <p:cNvSpPr/>
          <p:nvPr/>
        </p:nvSpPr>
        <p:spPr>
          <a:xfrm>
            <a:off x="6502861" y="4017488"/>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Northern Kazakhstan Experimental Station</a:t>
            </a:r>
          </a:p>
        </p:txBody>
      </p:sp>
      <p:sp>
        <p:nvSpPr>
          <p:cNvPr id="57" name="Скругленный прямоугольник 56"/>
          <p:cNvSpPr/>
          <p:nvPr/>
        </p:nvSpPr>
        <p:spPr>
          <a:xfrm>
            <a:off x="6502861" y="4619862"/>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Arkalyk</a:t>
            </a:r>
            <a:endParaRPr lang="en-US" sz="1100" b="1" dirty="0">
              <a:solidFill>
                <a:schemeClr val="tx1"/>
              </a:solidFill>
              <a:latin typeface="Trebuchet MS" panose="020B0603020202020204" pitchFamily="34" charset="0"/>
              <a:cs typeface="Arial" pitchFamily="34" charset="0"/>
            </a:endParaRPr>
          </a:p>
          <a:p>
            <a:pPr algn="ctr"/>
            <a:r>
              <a:rPr lang="en-US" sz="1100" b="1" dirty="0">
                <a:solidFill>
                  <a:schemeClr val="tx1"/>
                </a:solidFill>
                <a:latin typeface="Trebuchet MS" panose="020B0603020202020204" pitchFamily="34" charset="0"/>
                <a:cs typeface="Arial" pitchFamily="34" charset="0"/>
              </a:rPr>
              <a:t> Experimental Station </a:t>
            </a:r>
          </a:p>
        </p:txBody>
      </p:sp>
      <p:sp>
        <p:nvSpPr>
          <p:cNvPr id="60" name="Скругленный прямоугольник 59"/>
          <p:cNvSpPr/>
          <p:nvPr/>
        </p:nvSpPr>
        <p:spPr>
          <a:xfrm>
            <a:off x="6502861" y="5212413"/>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Zarechnoe</a:t>
            </a:r>
            <a:r>
              <a:rPr lang="en-US" sz="1100" b="1" dirty="0">
                <a:solidFill>
                  <a:schemeClr val="tx1"/>
                </a:solidFill>
                <a:latin typeface="Trebuchet MS" panose="020B0603020202020204" pitchFamily="34" charset="0"/>
                <a:cs typeface="Arial" pitchFamily="34" charset="0"/>
              </a:rPr>
              <a:t>  Experimental Station</a:t>
            </a:r>
          </a:p>
        </p:txBody>
      </p:sp>
      <p:sp>
        <p:nvSpPr>
          <p:cNvPr id="63" name="Скругленный прямоугольник 62"/>
          <p:cNvSpPr/>
          <p:nvPr/>
        </p:nvSpPr>
        <p:spPr>
          <a:xfrm>
            <a:off x="6502861" y="5793322"/>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Krasnovodopadskaya</a:t>
            </a:r>
            <a:r>
              <a:rPr lang="en-US" sz="1100" b="1" dirty="0">
                <a:solidFill>
                  <a:schemeClr val="tx1"/>
                </a:solidFill>
                <a:latin typeface="Trebuchet MS" panose="020B0603020202020204" pitchFamily="34" charset="0"/>
                <a:cs typeface="Arial" pitchFamily="34" charset="0"/>
              </a:rPr>
              <a:t> Experimental Station</a:t>
            </a:r>
          </a:p>
        </p:txBody>
      </p:sp>
      <p:sp>
        <p:nvSpPr>
          <p:cNvPr id="64" name="Скругленный прямоугольник 63"/>
          <p:cNvSpPr/>
          <p:nvPr/>
        </p:nvSpPr>
        <p:spPr>
          <a:xfrm>
            <a:off x="6502861" y="6344245"/>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Pavlodar</a:t>
            </a:r>
          </a:p>
          <a:p>
            <a:pPr algn="ctr"/>
            <a:r>
              <a:rPr lang="en-US" sz="1100" b="1" dirty="0">
                <a:solidFill>
                  <a:schemeClr val="tx1"/>
                </a:solidFill>
                <a:latin typeface="Trebuchet MS" panose="020B0603020202020204" pitchFamily="34" charset="0"/>
                <a:cs typeface="Arial" pitchFamily="34" charset="0"/>
              </a:rPr>
              <a:t> Experimental Station</a:t>
            </a:r>
          </a:p>
        </p:txBody>
      </p:sp>
      <p:sp>
        <p:nvSpPr>
          <p:cNvPr id="67" name="Скругленный прямоугольник 66"/>
          <p:cNvSpPr/>
          <p:nvPr/>
        </p:nvSpPr>
        <p:spPr>
          <a:xfrm>
            <a:off x="8395736" y="2207724"/>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Eastern Kazakhstan Experimental Station</a:t>
            </a:r>
          </a:p>
        </p:txBody>
      </p:sp>
      <p:sp>
        <p:nvSpPr>
          <p:cNvPr id="69" name="Скругленный прямоугольник 68"/>
          <p:cNvSpPr/>
          <p:nvPr/>
        </p:nvSpPr>
        <p:spPr>
          <a:xfrm>
            <a:off x="8376037" y="2861471"/>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Merkenskoe</a:t>
            </a:r>
            <a:r>
              <a:rPr lang="en-US" sz="1100" b="1" dirty="0">
                <a:solidFill>
                  <a:schemeClr val="tx1"/>
                </a:solidFill>
                <a:latin typeface="Trebuchet MS" panose="020B0603020202020204" pitchFamily="34" charset="0"/>
                <a:cs typeface="Arial" pitchFamily="34" charset="0"/>
              </a:rPr>
              <a:t> Experimental Farm</a:t>
            </a:r>
          </a:p>
        </p:txBody>
      </p:sp>
      <p:sp>
        <p:nvSpPr>
          <p:cNvPr id="70" name="Скругленный прямоугольник 69"/>
          <p:cNvSpPr/>
          <p:nvPr/>
        </p:nvSpPr>
        <p:spPr>
          <a:xfrm>
            <a:off x="8376037" y="3431740"/>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a:t>
            </a:r>
            <a:r>
              <a:rPr lang="en-US" sz="1100" b="1" dirty="0" err="1">
                <a:solidFill>
                  <a:schemeClr val="tx1"/>
                </a:solidFill>
                <a:latin typeface="Trebuchet MS" panose="020B0603020202020204" pitchFamily="34" charset="0"/>
                <a:cs typeface="Arial" pitchFamily="34" charset="0"/>
              </a:rPr>
              <a:t>Tulpary</a:t>
            </a:r>
            <a:endParaRPr lang="en-US" sz="1100" b="1" dirty="0">
              <a:solidFill>
                <a:schemeClr val="tx1"/>
              </a:solidFill>
              <a:latin typeface="Trebuchet MS" panose="020B0603020202020204" pitchFamily="34" charset="0"/>
              <a:cs typeface="Arial" pitchFamily="34" charset="0"/>
            </a:endParaRPr>
          </a:p>
        </p:txBody>
      </p:sp>
      <p:sp>
        <p:nvSpPr>
          <p:cNvPr id="73" name="Скругленный прямоугольник 72"/>
          <p:cNvSpPr/>
          <p:nvPr/>
        </p:nvSpPr>
        <p:spPr>
          <a:xfrm>
            <a:off x="8396945" y="4002430"/>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Ontustik</a:t>
            </a:r>
            <a:r>
              <a:rPr lang="en-US" sz="1100" b="1" dirty="0">
                <a:solidFill>
                  <a:schemeClr val="tx1"/>
                </a:solidFill>
                <a:latin typeface="Trebuchet MS" panose="020B0603020202020204" pitchFamily="34" charset="0"/>
                <a:cs typeface="Arial" pitchFamily="34" charset="0"/>
              </a:rPr>
              <a:t> </a:t>
            </a:r>
            <a:r>
              <a:rPr lang="en-US" sz="1100" b="1" dirty="0" err="1">
                <a:solidFill>
                  <a:schemeClr val="tx1"/>
                </a:solidFill>
                <a:latin typeface="Trebuchet MS" panose="020B0603020202020204" pitchFamily="34" charset="0"/>
                <a:cs typeface="Arial" pitchFamily="34" charset="0"/>
              </a:rPr>
              <a:t>Agropark</a:t>
            </a:r>
            <a:endParaRPr lang="en-US" sz="1100" b="1" dirty="0">
              <a:solidFill>
                <a:schemeClr val="tx1"/>
              </a:solidFill>
              <a:latin typeface="Trebuchet MS" panose="020B0603020202020204" pitchFamily="34" charset="0"/>
              <a:cs typeface="Arial" pitchFamily="34" charset="0"/>
            </a:endParaRPr>
          </a:p>
        </p:txBody>
      </p:sp>
      <p:sp>
        <p:nvSpPr>
          <p:cNvPr id="74" name="Скругленный прямоугольник 73"/>
          <p:cNvSpPr/>
          <p:nvPr/>
        </p:nvSpPr>
        <p:spPr>
          <a:xfrm>
            <a:off x="8395736" y="4630172"/>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Karabau</a:t>
            </a:r>
            <a:r>
              <a:rPr lang="en-US" sz="1100" b="1" dirty="0">
                <a:solidFill>
                  <a:schemeClr val="tx1"/>
                </a:solidFill>
                <a:latin typeface="Trebuchet MS" panose="020B0603020202020204" pitchFamily="34" charset="0"/>
                <a:cs typeface="Arial" pitchFamily="34" charset="0"/>
              </a:rPr>
              <a:t> </a:t>
            </a:r>
          </a:p>
          <a:p>
            <a:pPr algn="ctr"/>
            <a:r>
              <a:rPr lang="en-US" sz="1100" b="1" dirty="0">
                <a:solidFill>
                  <a:schemeClr val="tx1"/>
                </a:solidFill>
                <a:latin typeface="Trebuchet MS" panose="020B0603020202020204" pitchFamily="34" charset="0"/>
                <a:cs typeface="Arial" pitchFamily="34" charset="0"/>
              </a:rPr>
              <a:t>Experimental Farm</a:t>
            </a:r>
          </a:p>
        </p:txBody>
      </p:sp>
      <p:sp>
        <p:nvSpPr>
          <p:cNvPr id="75" name="Скругленный прямоугольник 74"/>
          <p:cNvSpPr/>
          <p:nvPr/>
        </p:nvSpPr>
        <p:spPr>
          <a:xfrm>
            <a:off x="8376037" y="5258549"/>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Kondratovskiy</a:t>
            </a:r>
            <a:r>
              <a:rPr lang="en-US" sz="1100" b="1" dirty="0">
                <a:solidFill>
                  <a:schemeClr val="tx1"/>
                </a:solidFill>
                <a:latin typeface="Trebuchet MS" panose="020B0603020202020204" pitchFamily="34" charset="0"/>
                <a:cs typeface="Arial" pitchFamily="34" charset="0"/>
              </a:rPr>
              <a:t> </a:t>
            </a:r>
          </a:p>
        </p:txBody>
      </p:sp>
      <p:sp>
        <p:nvSpPr>
          <p:cNvPr id="76" name="Скругленный прямоугольник 75"/>
          <p:cNvSpPr/>
          <p:nvPr/>
        </p:nvSpPr>
        <p:spPr>
          <a:xfrm>
            <a:off x="8376037" y="5806375"/>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Toguskenskiy</a:t>
            </a:r>
            <a:r>
              <a:rPr lang="en-US" sz="1100" b="1" dirty="0">
                <a:solidFill>
                  <a:schemeClr val="tx1"/>
                </a:solidFill>
                <a:latin typeface="Trebuchet MS" panose="020B0603020202020204" pitchFamily="34" charset="0"/>
                <a:cs typeface="Arial" pitchFamily="34" charset="0"/>
              </a:rPr>
              <a:t> Experimental Farm</a:t>
            </a:r>
          </a:p>
        </p:txBody>
      </p:sp>
      <p:sp>
        <p:nvSpPr>
          <p:cNvPr id="77" name="Скругленный прямоугольник 76"/>
          <p:cNvSpPr/>
          <p:nvPr/>
        </p:nvSpPr>
        <p:spPr>
          <a:xfrm>
            <a:off x="8376037" y="1628662"/>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Karagandinskaya</a:t>
            </a:r>
            <a:r>
              <a:rPr lang="en-US" sz="1100" b="1" dirty="0">
                <a:solidFill>
                  <a:schemeClr val="tx1"/>
                </a:solidFill>
                <a:latin typeface="Trebuchet MS" panose="020B0603020202020204" pitchFamily="34" charset="0"/>
                <a:cs typeface="Arial" pitchFamily="34" charset="0"/>
              </a:rPr>
              <a:t> Experimental Station</a:t>
            </a:r>
          </a:p>
        </p:txBody>
      </p:sp>
      <p:sp>
        <p:nvSpPr>
          <p:cNvPr id="78" name="Скругленный прямоугольник 77"/>
          <p:cNvSpPr/>
          <p:nvPr/>
        </p:nvSpPr>
        <p:spPr>
          <a:xfrm>
            <a:off x="8395736" y="6356624"/>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Kokshetau</a:t>
            </a:r>
            <a:r>
              <a:rPr lang="en-US" sz="1100" b="1" dirty="0">
                <a:solidFill>
                  <a:schemeClr val="tx1"/>
                </a:solidFill>
                <a:latin typeface="Trebuchet MS" panose="020B0603020202020204" pitchFamily="34" charset="0"/>
                <a:cs typeface="Arial" pitchFamily="34" charset="0"/>
              </a:rPr>
              <a:t> </a:t>
            </a:r>
          </a:p>
          <a:p>
            <a:pPr algn="ctr"/>
            <a:r>
              <a:rPr lang="en-US" sz="1100" b="1" dirty="0">
                <a:solidFill>
                  <a:schemeClr val="tx1"/>
                </a:solidFill>
                <a:latin typeface="Trebuchet MS" panose="020B0603020202020204" pitchFamily="34" charset="0"/>
                <a:cs typeface="Arial" pitchFamily="34" charset="0"/>
              </a:rPr>
              <a:t>Experimental Farm</a:t>
            </a:r>
          </a:p>
        </p:txBody>
      </p:sp>
      <p:sp>
        <p:nvSpPr>
          <p:cNvPr id="61"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4</a:t>
            </a:r>
          </a:p>
        </p:txBody>
      </p:sp>
    </p:spTree>
    <p:extLst>
      <p:ext uri="{BB962C8B-B14F-4D97-AF65-F5344CB8AC3E}">
        <p14:creationId xmlns:p14="http://schemas.microsoft.com/office/powerpoint/2010/main" val="2075713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Прямая соединительная линия 6">
            <a:extLst>
              <a:ext uri="{FF2B5EF4-FFF2-40B4-BE49-F238E27FC236}">
                <a16:creationId xmlns:a16="http://schemas.microsoft.com/office/drawing/2014/main" id="{D549297E-D43B-4B5E-A0FC-B7BC120B70D2}"/>
              </a:ext>
            </a:extLst>
          </p:cNvPr>
          <p:cNvCxnSpPr/>
          <p:nvPr/>
        </p:nvCxnSpPr>
        <p:spPr>
          <a:xfrm flipH="1">
            <a:off x="633751" y="2770904"/>
            <a:ext cx="1584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Прямоугольник 10">
            <a:extLst>
              <a:ext uri="{FF2B5EF4-FFF2-40B4-BE49-F238E27FC236}">
                <a16:creationId xmlns:a16="http://schemas.microsoft.com/office/drawing/2014/main" id="{885E0383-E1DB-482D-B4A1-3FC875FF1CCF}"/>
              </a:ext>
            </a:extLst>
          </p:cNvPr>
          <p:cNvSpPr/>
          <p:nvPr/>
        </p:nvSpPr>
        <p:spPr>
          <a:xfrm>
            <a:off x="2881019" y="211034"/>
            <a:ext cx="7201444" cy="459421"/>
          </a:xfrm>
          <a:prstGeom prst="rect">
            <a:avLst/>
          </a:prstGeom>
        </p:spPr>
        <p:txBody>
          <a:bodyPr wrap="square">
            <a:spAutoFit/>
          </a:bodyPr>
          <a:lstStyle/>
          <a:p>
            <a:pPr algn="ctr" defTabSz="279740">
              <a:lnSpc>
                <a:spcPct val="107000"/>
              </a:lnSpc>
              <a:tabLst>
                <a:tab pos="164306" algn="l"/>
                <a:tab pos="471488" algn="l"/>
                <a:tab pos="680561" algn="ctr"/>
                <a:tab pos="1027271" algn="ctr"/>
              </a:tabLst>
            </a:pPr>
            <a:r>
              <a:rPr lang="en-US" sz="2400" b="1" dirty="0">
                <a:solidFill>
                  <a:schemeClr val="accent1"/>
                </a:solidFill>
                <a:latin typeface="Trebuchet MS" panose="020B0603020202020204" pitchFamily="34" charset="0"/>
              </a:rPr>
              <a:t>Mission, vision and directions for development </a:t>
            </a:r>
            <a:endParaRPr lang="x-none" sz="2400" b="1" dirty="0">
              <a:solidFill>
                <a:schemeClr val="accent1"/>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3" name="Группа 2"/>
          <p:cNvGrpSpPr/>
          <p:nvPr/>
        </p:nvGrpSpPr>
        <p:grpSpPr>
          <a:xfrm>
            <a:off x="397042" y="960913"/>
            <a:ext cx="11381874" cy="5367698"/>
            <a:chOff x="123747" y="936849"/>
            <a:chExt cx="8761449" cy="5205759"/>
          </a:xfrm>
        </p:grpSpPr>
        <p:sp>
          <p:nvSpPr>
            <p:cNvPr id="4" name="Объект 2">
              <a:extLst>
                <a:ext uri="{FF2B5EF4-FFF2-40B4-BE49-F238E27FC236}">
                  <a16:creationId xmlns:a16="http://schemas.microsoft.com/office/drawing/2014/main" id="{2720CA35-8464-4E5B-9C6F-995938B086D2}"/>
                </a:ext>
              </a:extLst>
            </p:cNvPr>
            <p:cNvSpPr txBox="1">
              <a:spLocks/>
            </p:cNvSpPr>
            <p:nvPr/>
          </p:nvSpPr>
          <p:spPr>
            <a:xfrm>
              <a:off x="1704412" y="2218318"/>
              <a:ext cx="7180784" cy="51709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90000"/>
                </a:lnSpc>
                <a:spcBef>
                  <a:spcPts val="0"/>
                </a:spcBef>
                <a:buNone/>
              </a:pPr>
              <a:r>
                <a:rPr lang="en-US" sz="1600" dirty="0">
                  <a:solidFill>
                    <a:prstClr val="black"/>
                  </a:solidFill>
                  <a:latin typeface="Calibri" panose="020F0502020204030204"/>
                </a:rPr>
                <a:t>To support agricultural development of the Republic of Kazakhstan by increasing </a:t>
              </a:r>
              <a:r>
                <a:rPr lang="en-US" sz="1600" b="1" dirty="0">
                  <a:solidFill>
                    <a:prstClr val="black"/>
                  </a:solidFill>
                  <a:latin typeface="Calibri" panose="020F0502020204030204"/>
                </a:rPr>
                <a:t>practical value of agrarian science </a:t>
              </a:r>
              <a:r>
                <a:rPr lang="en-US" sz="1600" dirty="0">
                  <a:solidFill>
                    <a:prstClr val="black"/>
                  </a:solidFill>
                  <a:latin typeface="Calibri" panose="020F0502020204030204"/>
                </a:rPr>
                <a:t>and </a:t>
              </a:r>
              <a:r>
                <a:rPr lang="en-US" sz="1600" b="1" dirty="0">
                  <a:solidFill>
                    <a:prstClr val="black"/>
                  </a:solidFill>
                  <a:latin typeface="Calibri" panose="020F0502020204030204"/>
                </a:rPr>
                <a:t>development of highly skilled workforce</a:t>
              </a:r>
              <a:r>
                <a:rPr lang="en-US" sz="1600" dirty="0">
                  <a:solidFill>
                    <a:prstClr val="black"/>
                  </a:solidFill>
                  <a:latin typeface="Calibri" panose="020F0502020204030204"/>
                </a:rPr>
                <a:t>. </a:t>
              </a:r>
              <a:r>
                <a:rPr lang="ru-RU" sz="1600" dirty="0">
                  <a:solidFill>
                    <a:prstClr val="black"/>
                  </a:solidFill>
                  <a:latin typeface="Calibri" panose="020F0502020204030204"/>
                </a:rPr>
                <a:t>  </a:t>
              </a:r>
              <a:r>
                <a:rPr lang="en-US" sz="1600" dirty="0">
                  <a:solidFill>
                    <a:prstClr val="black"/>
                  </a:solidFill>
                  <a:latin typeface="Calibri" panose="020F0502020204030204"/>
                </a:rPr>
                <a:t> </a:t>
              </a:r>
              <a:endParaRPr lang="ru-RU" sz="1200" dirty="0">
                <a:solidFill>
                  <a:prstClr val="black"/>
                </a:solidFill>
                <a:latin typeface="Georgia" panose="02040502050405020303" pitchFamily="18" charset="0"/>
                <a:ea typeface="Calibri" panose="020F0502020204030204" pitchFamily="34" charset="0"/>
                <a:cs typeface="Times New Roman" panose="02020603050405020304" pitchFamily="18" charset="0"/>
              </a:endParaRPr>
            </a:p>
          </p:txBody>
        </p:sp>
        <p:sp>
          <p:nvSpPr>
            <p:cNvPr id="5" name="Прямоугольник 4">
              <a:extLst>
                <a:ext uri="{FF2B5EF4-FFF2-40B4-BE49-F238E27FC236}">
                  <a16:creationId xmlns:a16="http://schemas.microsoft.com/office/drawing/2014/main" id="{0C4ABAFD-9D42-48C9-8357-0377D342A75D}"/>
                </a:ext>
              </a:extLst>
            </p:cNvPr>
            <p:cNvSpPr/>
            <p:nvPr/>
          </p:nvSpPr>
          <p:spPr>
            <a:xfrm>
              <a:off x="207396" y="2153379"/>
              <a:ext cx="1296144" cy="410846"/>
            </a:xfrm>
            <a:prstGeom prst="rect">
              <a:avLst/>
            </a:prstGeom>
            <a:solidFill>
              <a:schemeClr val="bg1"/>
            </a:solidFill>
            <a:ln w="38100">
              <a:no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indent="64294" algn="ctr" defTabSz="279740"/>
              <a:r>
                <a:rPr lang="en-US" sz="2400" b="1" dirty="0">
                  <a:solidFill>
                    <a:srgbClr val="2868A4"/>
                  </a:solidFill>
                  <a:latin typeface="Calibri" panose="020F0502020204030204" pitchFamily="34" charset="0"/>
                  <a:cs typeface="Calibri" panose="020F0502020204030204" pitchFamily="34" charset="0"/>
                </a:rPr>
                <a:t>MISSION</a:t>
              </a:r>
              <a:endParaRPr lang="ru-RU" sz="2400" b="1" dirty="0">
                <a:solidFill>
                  <a:srgbClr val="2868A4"/>
                </a:solidFill>
                <a:latin typeface="Calibri" panose="020F0502020204030204" pitchFamily="34" charset="0"/>
                <a:cs typeface="Calibri" panose="020F0502020204030204" pitchFamily="34" charset="0"/>
              </a:endParaRPr>
            </a:p>
          </p:txBody>
        </p:sp>
        <p:cxnSp>
          <p:nvCxnSpPr>
            <p:cNvPr id="6" name="Прямая соединительная линия 5">
              <a:extLst>
                <a:ext uri="{FF2B5EF4-FFF2-40B4-BE49-F238E27FC236}">
                  <a16:creationId xmlns:a16="http://schemas.microsoft.com/office/drawing/2014/main" id="{C33A83CA-C713-4088-AB19-9C828B65CC6B}"/>
                </a:ext>
              </a:extLst>
            </p:cNvPr>
            <p:cNvCxnSpPr/>
            <p:nvPr/>
          </p:nvCxnSpPr>
          <p:spPr>
            <a:xfrm flipH="1">
              <a:off x="305959" y="2094946"/>
              <a:ext cx="121931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Прямоугольник 7">
              <a:extLst>
                <a:ext uri="{FF2B5EF4-FFF2-40B4-BE49-F238E27FC236}">
                  <a16:creationId xmlns:a16="http://schemas.microsoft.com/office/drawing/2014/main" id="{51341773-51A7-4E27-B13B-73074A8BC2CD}"/>
                </a:ext>
              </a:extLst>
            </p:cNvPr>
            <p:cNvSpPr/>
            <p:nvPr/>
          </p:nvSpPr>
          <p:spPr>
            <a:xfrm>
              <a:off x="133819" y="3565215"/>
              <a:ext cx="1443299" cy="402846"/>
            </a:xfrm>
            <a:prstGeom prst="rect">
              <a:avLst/>
            </a:prstGeom>
            <a:solidFill>
              <a:schemeClr val="bg1"/>
            </a:solidFill>
            <a:ln w="38100">
              <a:no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indent="64294" algn="ctr" defTabSz="279740"/>
              <a:r>
                <a:rPr lang="en-US" sz="2400" b="1" dirty="0">
                  <a:solidFill>
                    <a:srgbClr val="2868A4"/>
                  </a:solidFill>
                  <a:latin typeface="Calibri" panose="020F0502020204030204" pitchFamily="34" charset="0"/>
                  <a:cs typeface="Calibri" panose="020F0502020204030204" pitchFamily="34" charset="0"/>
                </a:rPr>
                <a:t>VISION</a:t>
              </a:r>
              <a:endParaRPr lang="ru-RU" sz="2400" b="1" dirty="0">
                <a:solidFill>
                  <a:srgbClr val="2868A4"/>
                </a:solidFill>
                <a:latin typeface="Calibri" panose="020F0502020204030204" pitchFamily="34" charset="0"/>
                <a:cs typeface="Calibri" panose="020F0502020204030204" pitchFamily="34" charset="0"/>
              </a:endParaRPr>
            </a:p>
          </p:txBody>
        </p:sp>
        <p:cxnSp>
          <p:nvCxnSpPr>
            <p:cNvPr id="9" name="Прямая соединительная линия 8">
              <a:extLst>
                <a:ext uri="{FF2B5EF4-FFF2-40B4-BE49-F238E27FC236}">
                  <a16:creationId xmlns:a16="http://schemas.microsoft.com/office/drawing/2014/main" id="{A6C3DD1A-B906-4AD6-AF36-8FCA5146FCD6}"/>
                </a:ext>
              </a:extLst>
            </p:cNvPr>
            <p:cNvCxnSpPr/>
            <p:nvPr/>
          </p:nvCxnSpPr>
          <p:spPr>
            <a:xfrm flipH="1">
              <a:off x="305959" y="2830966"/>
              <a:ext cx="121931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a:extLst>
                <a:ext uri="{FF2B5EF4-FFF2-40B4-BE49-F238E27FC236}">
                  <a16:creationId xmlns:a16="http://schemas.microsoft.com/office/drawing/2014/main" id="{2F4B76A1-E861-4529-8A61-F54EC8750C8D}"/>
                </a:ext>
              </a:extLst>
            </p:cNvPr>
            <p:cNvCxnSpPr/>
            <p:nvPr/>
          </p:nvCxnSpPr>
          <p:spPr>
            <a:xfrm flipH="1">
              <a:off x="291063" y="4803320"/>
              <a:ext cx="1219319" cy="145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Прямоугольник 12">
              <a:extLst>
                <a:ext uri="{FF2B5EF4-FFF2-40B4-BE49-F238E27FC236}">
                  <a16:creationId xmlns:a16="http://schemas.microsoft.com/office/drawing/2014/main" id="{4177F4F2-0A16-4D5E-A97D-B1E7CCDF9F8A}"/>
                </a:ext>
              </a:extLst>
            </p:cNvPr>
            <p:cNvSpPr/>
            <p:nvPr/>
          </p:nvSpPr>
          <p:spPr>
            <a:xfrm>
              <a:off x="1704412" y="2953356"/>
              <a:ext cx="7135349" cy="1701399"/>
            </a:xfrm>
            <a:prstGeom prst="rect">
              <a:avLst/>
            </a:prstGeom>
            <a:solidFill>
              <a:schemeClr val="bg1"/>
            </a:solidFill>
            <a:ln>
              <a:noFill/>
            </a:ln>
          </p:spPr>
          <p:txBody>
            <a:bodyPr wrap="square">
              <a:spAutoFit/>
            </a:bodyPr>
            <a:lstStyle/>
            <a:p>
              <a:pPr marL="342900" lvl="0" indent="-342900" algn="just" defTabSz="372986">
                <a:buFont typeface="+mj-lt"/>
                <a:buAutoNum type="arabicPeriod"/>
                <a:defRPr/>
              </a:pPr>
              <a:r>
                <a:rPr lang="en-US" sz="1200" b="1" dirty="0">
                  <a:solidFill>
                    <a:prstClr val="black"/>
                  </a:solidFill>
                  <a:latin typeface="Georgia" panose="02040502050405020303" pitchFamily="18" charset="0"/>
                </a:rPr>
                <a:t>By</a:t>
              </a:r>
              <a:r>
                <a:rPr lang="ru-RU" sz="1200" b="1" dirty="0">
                  <a:solidFill>
                    <a:prstClr val="black"/>
                  </a:solidFill>
                  <a:latin typeface="Georgia" panose="02040502050405020303" pitchFamily="18" charset="0"/>
                </a:rPr>
                <a:t> 2023</a:t>
              </a:r>
              <a:r>
                <a:rPr lang="en-US" sz="1200" b="1" dirty="0">
                  <a:solidFill>
                    <a:prstClr val="black"/>
                  </a:solidFill>
                  <a:latin typeface="Georgia" panose="02040502050405020303" pitchFamily="18" charset="0"/>
                </a:rPr>
                <a:t>, NASEC is fully integrated with </a:t>
              </a:r>
              <a:r>
                <a:rPr lang="ru-RU" sz="1200" b="1" dirty="0">
                  <a:solidFill>
                    <a:prstClr val="black"/>
                  </a:solidFill>
                  <a:latin typeface="Georgia" panose="02040502050405020303" pitchFamily="18" charset="0"/>
                </a:rPr>
                <a:t> </a:t>
              </a:r>
              <a:r>
                <a:rPr lang="en-US" sz="1200" b="1" dirty="0">
                  <a:solidFill>
                    <a:prstClr val="black"/>
                  </a:solidFill>
                  <a:latin typeface="Georgia" panose="02040502050405020303" pitchFamily="18" charset="0"/>
                </a:rPr>
                <a:t>international agrarian science; </a:t>
              </a:r>
            </a:p>
            <a:p>
              <a:pPr marL="342900" lvl="0" indent="-342900" algn="just" defTabSz="372986">
                <a:buFont typeface="+mj-lt"/>
                <a:buAutoNum type="arabicPeriod"/>
                <a:defRPr/>
              </a:pPr>
              <a:endParaRPr lang="en-US" sz="1200" b="1" dirty="0">
                <a:solidFill>
                  <a:prstClr val="black"/>
                </a:solidFill>
                <a:latin typeface="Georgia" panose="02040502050405020303" pitchFamily="18" charset="0"/>
              </a:endParaRPr>
            </a:p>
            <a:p>
              <a:pPr marL="342900" lvl="0" indent="-342900" algn="just" defTabSz="372986">
                <a:buFont typeface="+mj-lt"/>
                <a:buAutoNum type="arabicPeriod"/>
                <a:defRPr/>
              </a:pPr>
              <a:r>
                <a:rPr lang="en-US" sz="1200" b="1" dirty="0">
                  <a:solidFill>
                    <a:prstClr val="black"/>
                  </a:solidFill>
                  <a:latin typeface="Georgia" panose="02040502050405020303" pitchFamily="18" charset="0"/>
                </a:rPr>
                <a:t>NASEC’s subsidiary research organizations will be  conducting research on global trends and critical risks for the agro-industrial complex of Kazakhstan</a:t>
              </a:r>
              <a:r>
                <a:rPr lang="en-US" sz="1200" dirty="0">
                  <a:solidFill>
                    <a:prstClr val="black"/>
                  </a:solidFill>
                  <a:latin typeface="Georgia" panose="02040502050405020303" pitchFamily="18" charset="0"/>
                </a:rPr>
                <a:t>;</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Overall increase of productivity and improvement of the efficiency of production processes.</a:t>
              </a:r>
              <a:r>
                <a:rPr lang="ru-RU" sz="1200" dirty="0">
                  <a:solidFill>
                    <a:prstClr val="black"/>
                  </a:solidFill>
                  <a:latin typeface="Georgia" panose="02040502050405020303" pitchFamily="18" charset="0"/>
                </a:rPr>
                <a:t>   </a:t>
              </a:r>
              <a:endParaRPr lang="en-US" sz="1200" dirty="0">
                <a:solidFill>
                  <a:prstClr val="black"/>
                </a:solidFill>
                <a:latin typeface="Georgia" panose="02040502050405020303" pitchFamily="18" charset="0"/>
              </a:endParaRPr>
            </a:p>
            <a:p>
              <a:pPr marL="342900" lvl="0" indent="-342900" algn="just" defTabSz="372986">
                <a:buFont typeface="+mj-lt"/>
                <a:buAutoNum type="arabicPeriod"/>
                <a:defRPr/>
              </a:pPr>
              <a:endParaRPr lang="en-US" sz="1200" dirty="0">
                <a:solidFill>
                  <a:prstClr val="black"/>
                </a:solidFill>
                <a:latin typeface="Georgia" panose="02040502050405020303" pitchFamily="18" charset="0"/>
              </a:endParaRPr>
            </a:p>
            <a:p>
              <a:pPr marL="342900" lvl="0" indent="-342900" algn="just" defTabSz="372986">
                <a:buFont typeface="+mj-lt"/>
                <a:buAutoNum type="arabicPeriod"/>
                <a:defRPr/>
              </a:pPr>
              <a:r>
                <a:rPr lang="en-US" sz="1200" b="1" dirty="0">
                  <a:solidFill>
                    <a:prstClr val="black"/>
                  </a:solidFill>
                  <a:latin typeface="Georgia" panose="02040502050405020303" pitchFamily="18" charset="0"/>
                </a:rPr>
                <a:t>Universities</a:t>
              </a:r>
              <a:r>
                <a:rPr lang="en-US" sz="1200" dirty="0">
                  <a:solidFill>
                    <a:prstClr val="black"/>
                  </a:solidFill>
                  <a:latin typeface="Georgia" panose="02040502050405020303" pitchFamily="18" charset="0"/>
                </a:rPr>
                <a:t> </a:t>
              </a:r>
              <a:r>
                <a:rPr lang="en-US" sz="1200" b="1" dirty="0">
                  <a:solidFill>
                    <a:prstClr val="black"/>
                  </a:solidFill>
                  <a:latin typeface="Georgia" panose="02040502050405020303" pitchFamily="18" charset="0"/>
                </a:rPr>
                <a:t>will train highly qualified personnel </a:t>
              </a:r>
              <a:r>
                <a:rPr lang="en-US" sz="1200" dirty="0">
                  <a:solidFill>
                    <a:prstClr val="black"/>
                  </a:solidFill>
                  <a:latin typeface="Georgia" panose="02040502050405020303" pitchFamily="18" charset="0"/>
                </a:rPr>
                <a:t>in accordance with international practice and the needs of the labor market. Graduates of agricultural universities will be fluent in English and have the same knowledge as graduates of the leading agricultural universities.</a:t>
              </a:r>
              <a:endParaRPr lang="x-none" sz="1200" dirty="0">
                <a:solidFill>
                  <a:prstClr val="black"/>
                </a:solidFill>
                <a:latin typeface="Georgia" panose="02040502050405020303" pitchFamily="18" charset="0"/>
              </a:endParaRPr>
            </a:p>
          </p:txBody>
        </p:sp>
        <p:sp>
          <p:nvSpPr>
            <p:cNvPr id="14" name="Прямоугольник 13">
              <a:extLst>
                <a:ext uri="{FF2B5EF4-FFF2-40B4-BE49-F238E27FC236}">
                  <a16:creationId xmlns:a16="http://schemas.microsoft.com/office/drawing/2014/main" id="{0792DC7D-C6C0-4F1E-9BC1-604FCA2AC9BC}"/>
                </a:ext>
              </a:extLst>
            </p:cNvPr>
            <p:cNvSpPr/>
            <p:nvPr/>
          </p:nvSpPr>
          <p:spPr>
            <a:xfrm>
              <a:off x="1704412" y="5006716"/>
              <a:ext cx="7180783" cy="1131531"/>
            </a:xfrm>
            <a:prstGeom prst="rect">
              <a:avLst/>
            </a:prstGeom>
          </p:spPr>
          <p:txBody>
            <a:bodyPr wrap="square">
              <a:spAutoFit/>
            </a:bodyPr>
            <a:lstStyle/>
            <a:p>
              <a:pPr marL="342900" lvl="0" indent="-342900" algn="just" defTabSz="372986">
                <a:lnSpc>
                  <a:spcPct val="150000"/>
                </a:lnSpc>
                <a:buFont typeface="+mj-lt"/>
                <a:buAutoNum type="arabicPeriod"/>
                <a:defRPr/>
              </a:pPr>
              <a:r>
                <a:rPr lang="en-US" sz="1200" dirty="0">
                  <a:solidFill>
                    <a:prstClr val="black"/>
                  </a:solidFill>
                  <a:latin typeface="Georgia" panose="02040502050405020303" pitchFamily="18" charset="0"/>
                  <a:ea typeface="Times New Roman" panose="02020603050405020304" pitchFamily="18" charset="0"/>
                </a:rPr>
                <a:t>Increase of the economic effect of agricultural science for the industry of Kazakhstan and making it internationally competitive</a:t>
              </a:r>
            </a:p>
            <a:p>
              <a:pPr marL="342900" lvl="0" indent="-342900" algn="just" defTabSz="372986">
                <a:lnSpc>
                  <a:spcPct val="150000"/>
                </a:lnSpc>
                <a:buFont typeface="+mj-lt"/>
                <a:buAutoNum type="arabicPeriod"/>
                <a:defRPr/>
              </a:pPr>
              <a:r>
                <a:rPr lang="en-US" sz="1200" dirty="0">
                  <a:solidFill>
                    <a:prstClr val="black"/>
                  </a:solidFill>
                  <a:latin typeface="Georgia" panose="02040502050405020303" pitchFamily="18" charset="0"/>
                  <a:ea typeface="Times New Roman" panose="02020603050405020304" pitchFamily="18" charset="0"/>
                </a:rPr>
                <a:t>Improving the efficiency of knowledge dissemination and implementation in the agro-industrial complex</a:t>
              </a:r>
            </a:p>
            <a:p>
              <a:pPr marL="342900" lvl="0" indent="-342900" algn="just" defTabSz="372986">
                <a:lnSpc>
                  <a:spcPct val="150000"/>
                </a:lnSpc>
                <a:buFont typeface="+mj-lt"/>
                <a:buAutoNum type="arabicPeriod"/>
                <a:defRPr/>
              </a:pPr>
              <a:r>
                <a:rPr lang="en-US" sz="1200" dirty="0">
                  <a:solidFill>
                    <a:prstClr val="black"/>
                  </a:solidFill>
                  <a:latin typeface="Georgia" panose="02040502050405020303" pitchFamily="18" charset="0"/>
                  <a:ea typeface="Times New Roman" panose="02020603050405020304" pitchFamily="18" charset="0"/>
                </a:rPr>
                <a:t>Highly qualified personnel in the agricultural industry </a:t>
              </a:r>
            </a:p>
            <a:p>
              <a:pPr marL="342900" lvl="0" indent="-342900" algn="just" defTabSz="372986">
                <a:lnSpc>
                  <a:spcPct val="150000"/>
                </a:lnSpc>
                <a:buFont typeface="+mj-lt"/>
                <a:buAutoNum type="arabicPeriod"/>
                <a:defRPr/>
              </a:pPr>
              <a:r>
                <a:rPr lang="en-US" sz="1200" dirty="0">
                  <a:solidFill>
                    <a:prstClr val="black"/>
                  </a:solidFill>
                  <a:latin typeface="Georgia" panose="02040502050405020303" pitchFamily="18" charset="0"/>
                  <a:ea typeface="Times New Roman" panose="02020603050405020304" pitchFamily="18" charset="0"/>
                </a:rPr>
                <a:t>Institutional development of NASEC </a:t>
              </a:r>
              <a:endParaRPr lang="x-none" sz="1200" dirty="0">
                <a:solidFill>
                  <a:prstClr val="black"/>
                </a:solidFill>
                <a:latin typeface="Georgia" panose="02040502050405020303" pitchFamily="18" charset="0"/>
                <a:ea typeface="Times New Roman" panose="02020603050405020304" pitchFamily="18" charset="0"/>
              </a:endParaRPr>
            </a:p>
          </p:txBody>
        </p:sp>
        <p:sp>
          <p:nvSpPr>
            <p:cNvPr id="15" name="Прямоугольник 14">
              <a:extLst>
                <a:ext uri="{FF2B5EF4-FFF2-40B4-BE49-F238E27FC236}">
                  <a16:creationId xmlns:a16="http://schemas.microsoft.com/office/drawing/2014/main" id="{11057447-17D6-4B24-BF36-4174D9D55BEA}"/>
                </a:ext>
              </a:extLst>
            </p:cNvPr>
            <p:cNvSpPr/>
            <p:nvPr/>
          </p:nvSpPr>
          <p:spPr>
            <a:xfrm>
              <a:off x="123747" y="5355136"/>
              <a:ext cx="1569307" cy="401387"/>
            </a:xfrm>
            <a:prstGeom prst="rect">
              <a:avLst/>
            </a:prstGeom>
            <a:solidFill>
              <a:schemeClr val="bg1"/>
            </a:solidFill>
            <a:ln w="38100">
              <a:no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indent="64294" algn="ctr" defTabSz="279740"/>
              <a:r>
                <a:rPr lang="en-US" sz="2400" b="1" dirty="0">
                  <a:solidFill>
                    <a:srgbClr val="2868A4"/>
                  </a:solidFill>
                  <a:latin typeface="Calibri" panose="020F0502020204030204" pitchFamily="34" charset="0"/>
                  <a:cs typeface="Calibri" panose="020F0502020204030204" pitchFamily="34" charset="0"/>
                </a:rPr>
                <a:t>Directions for development  </a:t>
              </a:r>
              <a:endParaRPr lang="ru-RU" sz="2400" b="1" dirty="0">
                <a:solidFill>
                  <a:srgbClr val="2868A4"/>
                </a:solidFill>
                <a:latin typeface="Calibri" panose="020F0502020204030204" pitchFamily="34" charset="0"/>
                <a:cs typeface="Calibri" panose="020F0502020204030204" pitchFamily="34" charset="0"/>
              </a:endParaRPr>
            </a:p>
          </p:txBody>
        </p:sp>
        <p:cxnSp>
          <p:nvCxnSpPr>
            <p:cNvPr id="16" name="Прямая соединительная линия 15">
              <a:extLst>
                <a:ext uri="{FF2B5EF4-FFF2-40B4-BE49-F238E27FC236}">
                  <a16:creationId xmlns:a16="http://schemas.microsoft.com/office/drawing/2014/main" id="{3296CA5C-6CA4-4B0C-AC79-EECE01420C8E}"/>
                </a:ext>
              </a:extLst>
            </p:cNvPr>
            <p:cNvCxnSpPr/>
            <p:nvPr/>
          </p:nvCxnSpPr>
          <p:spPr>
            <a:xfrm flipH="1">
              <a:off x="284595" y="4969052"/>
              <a:ext cx="1219319" cy="647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a:extLst>
                <a:ext uri="{FF2B5EF4-FFF2-40B4-BE49-F238E27FC236}">
                  <a16:creationId xmlns:a16="http://schemas.microsoft.com/office/drawing/2014/main" id="{DDEDFCD0-50AD-4458-9780-FC1EFB20C55E}"/>
                </a:ext>
              </a:extLst>
            </p:cNvPr>
            <p:cNvCxnSpPr/>
            <p:nvPr/>
          </p:nvCxnSpPr>
          <p:spPr>
            <a:xfrm flipH="1">
              <a:off x="291063" y="6138247"/>
              <a:ext cx="1219319" cy="145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a:extLst>
                <a:ext uri="{FF2B5EF4-FFF2-40B4-BE49-F238E27FC236}">
                  <a16:creationId xmlns:a16="http://schemas.microsoft.com/office/drawing/2014/main" id="{B35C70B0-D9BE-4336-9661-5E4A30759838}"/>
                </a:ext>
              </a:extLst>
            </p:cNvPr>
            <p:cNvCxnSpPr>
              <a:cxnSpLocks/>
            </p:cNvCxnSpPr>
            <p:nvPr/>
          </p:nvCxnSpPr>
          <p:spPr>
            <a:xfrm flipH="1">
              <a:off x="1704413" y="2692234"/>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a:extLst>
                <a:ext uri="{FF2B5EF4-FFF2-40B4-BE49-F238E27FC236}">
                  <a16:creationId xmlns:a16="http://schemas.microsoft.com/office/drawing/2014/main" id="{B1B564A4-8FCB-43CC-B682-CDCC07117270}"/>
                </a:ext>
              </a:extLst>
            </p:cNvPr>
            <p:cNvCxnSpPr>
              <a:cxnSpLocks/>
            </p:cNvCxnSpPr>
            <p:nvPr/>
          </p:nvCxnSpPr>
          <p:spPr>
            <a:xfrm flipH="1">
              <a:off x="1704412" y="2094946"/>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a:extLst>
                <a:ext uri="{FF2B5EF4-FFF2-40B4-BE49-F238E27FC236}">
                  <a16:creationId xmlns:a16="http://schemas.microsoft.com/office/drawing/2014/main" id="{8D2CBD78-C30B-4181-83CD-0FDC11E6B684}"/>
                </a:ext>
              </a:extLst>
            </p:cNvPr>
            <p:cNvCxnSpPr>
              <a:cxnSpLocks/>
            </p:cNvCxnSpPr>
            <p:nvPr/>
          </p:nvCxnSpPr>
          <p:spPr>
            <a:xfrm flipH="1">
              <a:off x="1704412" y="2819967"/>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a:extLst>
                <a:ext uri="{FF2B5EF4-FFF2-40B4-BE49-F238E27FC236}">
                  <a16:creationId xmlns:a16="http://schemas.microsoft.com/office/drawing/2014/main" id="{B81A582C-A652-453D-A9CB-C70E5045C1B2}"/>
                </a:ext>
              </a:extLst>
            </p:cNvPr>
            <p:cNvCxnSpPr>
              <a:cxnSpLocks/>
            </p:cNvCxnSpPr>
            <p:nvPr/>
          </p:nvCxnSpPr>
          <p:spPr>
            <a:xfrm flipH="1">
              <a:off x="1681695" y="4802598"/>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a:extLst>
                <a:ext uri="{FF2B5EF4-FFF2-40B4-BE49-F238E27FC236}">
                  <a16:creationId xmlns:a16="http://schemas.microsoft.com/office/drawing/2014/main" id="{B7266565-12C2-436F-9D18-76A56FC149A9}"/>
                </a:ext>
              </a:extLst>
            </p:cNvPr>
            <p:cNvCxnSpPr>
              <a:cxnSpLocks/>
            </p:cNvCxnSpPr>
            <p:nvPr/>
          </p:nvCxnSpPr>
          <p:spPr>
            <a:xfrm flipH="1">
              <a:off x="1681695" y="4969052"/>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a:extLst>
                <a:ext uri="{FF2B5EF4-FFF2-40B4-BE49-F238E27FC236}">
                  <a16:creationId xmlns:a16="http://schemas.microsoft.com/office/drawing/2014/main" id="{A702B044-E30D-48C0-B2AB-1331E737FFFD}"/>
                </a:ext>
              </a:extLst>
            </p:cNvPr>
            <p:cNvCxnSpPr>
              <a:cxnSpLocks/>
            </p:cNvCxnSpPr>
            <p:nvPr/>
          </p:nvCxnSpPr>
          <p:spPr>
            <a:xfrm flipH="1">
              <a:off x="1704412" y="6138247"/>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 name="Прямоугольник 1">
              <a:extLst>
                <a:ext uri="{FF2B5EF4-FFF2-40B4-BE49-F238E27FC236}">
                  <a16:creationId xmlns:a16="http://schemas.microsoft.com/office/drawing/2014/main" id="{DB288739-667F-4460-BF0F-CD27F823A26E}"/>
                </a:ext>
              </a:extLst>
            </p:cNvPr>
            <p:cNvSpPr/>
            <p:nvPr/>
          </p:nvSpPr>
          <p:spPr>
            <a:xfrm>
              <a:off x="422931" y="936849"/>
              <a:ext cx="8445500" cy="600164"/>
            </a:xfrm>
            <a:prstGeom prst="rect">
              <a:avLst/>
            </a:prstGeom>
            <a:ln>
              <a:noFill/>
            </a:ln>
          </p:spPr>
          <p:txBody>
            <a:bodyPr wrap="square">
              <a:spAutoFit/>
            </a:bodyPr>
            <a:lstStyle/>
            <a:p>
              <a:pPr algn="ctr"/>
              <a:r>
                <a:rPr lang="en-US" dirty="0">
                  <a:solidFill>
                    <a:srgbClr val="2868A4">
                      <a:lumMod val="50000"/>
                    </a:srgbClr>
                  </a:solidFill>
                  <a:latin typeface="Georgia" panose="02040502050405020303" pitchFamily="18" charset="0"/>
                  <a:ea typeface="Calibri" panose="020F0502020204030204" pitchFamily="34" charset="0"/>
                </a:rPr>
                <a:t>NASEC’s strategy for development</a:t>
              </a:r>
              <a:r>
                <a:rPr lang="ru-RU" dirty="0">
                  <a:solidFill>
                    <a:srgbClr val="2868A4">
                      <a:lumMod val="50000"/>
                    </a:srgbClr>
                  </a:solidFill>
                  <a:latin typeface="Georgia" panose="02040502050405020303" pitchFamily="18" charset="0"/>
                  <a:ea typeface="Calibri" panose="020F0502020204030204" pitchFamily="34" charset="0"/>
                </a:rPr>
                <a:t> </a:t>
              </a:r>
              <a:r>
                <a:rPr lang="en-US" dirty="0">
                  <a:solidFill>
                    <a:srgbClr val="2868A4">
                      <a:lumMod val="50000"/>
                    </a:srgbClr>
                  </a:solidFill>
                  <a:latin typeface="Georgia" panose="02040502050405020303" pitchFamily="18" charset="0"/>
                  <a:ea typeface="Calibri" panose="020F0502020204030204" pitchFamily="34" charset="0"/>
                </a:rPr>
                <a:t>for</a:t>
              </a:r>
              <a:r>
                <a:rPr lang="ru-RU" dirty="0">
                  <a:solidFill>
                    <a:srgbClr val="2868A4">
                      <a:lumMod val="50000"/>
                    </a:srgbClr>
                  </a:solidFill>
                  <a:latin typeface="Georgia" panose="02040502050405020303" pitchFamily="18" charset="0"/>
                  <a:ea typeface="Calibri" panose="020F0502020204030204" pitchFamily="34" charset="0"/>
                </a:rPr>
                <a:t> 2019-2023</a:t>
              </a:r>
              <a:r>
                <a:rPr lang="en-US" dirty="0">
                  <a:solidFill>
                    <a:srgbClr val="2868A4">
                      <a:lumMod val="50000"/>
                    </a:srgbClr>
                  </a:solidFill>
                  <a:latin typeface="Georgia" panose="02040502050405020303" pitchFamily="18" charset="0"/>
                  <a:ea typeface="Calibri" panose="020F0502020204030204" pitchFamily="34" charset="0"/>
                </a:rPr>
                <a:t>  </a:t>
              </a:r>
              <a:r>
                <a:rPr lang="ru-RU" dirty="0">
                  <a:solidFill>
                    <a:srgbClr val="2868A4">
                      <a:lumMod val="50000"/>
                    </a:srgbClr>
                  </a:solidFill>
                  <a:latin typeface="Georgia" panose="02040502050405020303" pitchFamily="18" charset="0"/>
                  <a:ea typeface="Calibri" panose="020F0502020204030204" pitchFamily="34" charset="0"/>
                </a:rPr>
                <a:t> </a:t>
              </a:r>
            </a:p>
            <a:p>
              <a:pPr algn="ctr"/>
              <a:r>
                <a:rPr lang="ru-RU" sz="1500" i="1" dirty="0">
                  <a:solidFill>
                    <a:srgbClr val="2868A4">
                      <a:lumMod val="50000"/>
                    </a:srgbClr>
                  </a:solidFill>
                  <a:latin typeface="Georgia" panose="02040502050405020303" pitchFamily="18" charset="0"/>
                  <a:ea typeface="Calibri" panose="020F0502020204030204" pitchFamily="34" charset="0"/>
                </a:rPr>
                <a:t>(</a:t>
              </a:r>
              <a:r>
                <a:rPr lang="en-US" sz="1500" i="1" dirty="0">
                  <a:solidFill>
                    <a:srgbClr val="2868A4">
                      <a:lumMod val="50000"/>
                    </a:srgbClr>
                  </a:solidFill>
                  <a:latin typeface="Georgia" panose="02040502050405020303" pitchFamily="18" charset="0"/>
                  <a:ea typeface="Calibri" panose="020F0502020204030204" pitchFamily="34" charset="0"/>
                </a:rPr>
                <a:t>approved by the decision of the Board of Directors of April 29, 2019, protocol No. 6</a:t>
              </a:r>
              <a:r>
                <a:rPr lang="ru-RU" sz="1500" i="1" dirty="0">
                  <a:solidFill>
                    <a:srgbClr val="2868A4">
                      <a:lumMod val="50000"/>
                    </a:srgbClr>
                  </a:solidFill>
                  <a:latin typeface="Georgia" panose="02040502050405020303" pitchFamily="18" charset="0"/>
                  <a:ea typeface="Calibri" panose="020F0502020204030204" pitchFamily="34" charset="0"/>
                </a:rPr>
                <a:t>)</a:t>
              </a:r>
              <a:endParaRPr lang="x-none" sz="1500" i="1" dirty="0">
                <a:solidFill>
                  <a:srgbClr val="2868A4">
                    <a:lumMod val="50000"/>
                  </a:srgbClr>
                </a:solidFill>
                <a:latin typeface="Georgia" panose="02040502050405020303" pitchFamily="18" charset="0"/>
              </a:endParaRPr>
            </a:p>
          </p:txBody>
        </p:sp>
      </p:grpSp>
      <p:pic>
        <p:nvPicPr>
          <p:cNvPr id="24" name="Рисунок 23">
            <a:extLst>
              <a:ext uri="{FF2B5EF4-FFF2-40B4-BE49-F238E27FC236}">
                <a16:creationId xmlns:a16="http://schemas.microsoft.com/office/drawing/2014/main" id="{0DB3759B-2E4F-4767-9F0D-49869E52745C}"/>
              </a:ext>
            </a:extLst>
          </p:cNvPr>
          <p:cNvPicPr>
            <a:picLocks noChangeAspect="1"/>
          </p:cNvPicPr>
          <p:nvPr/>
        </p:nvPicPr>
        <p:blipFill>
          <a:blip r:embed="rId2" cstate="print"/>
          <a:stretch>
            <a:fillRect/>
          </a:stretch>
        </p:blipFill>
        <p:spPr>
          <a:xfrm>
            <a:off x="243138" y="255208"/>
            <a:ext cx="1291994" cy="612000"/>
          </a:xfrm>
          <a:prstGeom prst="rect">
            <a:avLst/>
          </a:prstGeom>
        </p:spPr>
      </p:pic>
      <p:sp>
        <p:nvSpPr>
          <p:cNvPr id="26"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3</a:t>
            </a:r>
          </a:p>
        </p:txBody>
      </p:sp>
    </p:spTree>
    <p:extLst>
      <p:ext uri="{BB962C8B-B14F-4D97-AF65-F5344CB8AC3E}">
        <p14:creationId xmlns:p14="http://schemas.microsoft.com/office/powerpoint/2010/main" val="2508603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Заголовок 1">
            <a:extLst>
              <a:ext uri="{FF2B5EF4-FFF2-40B4-BE49-F238E27FC236}">
                <a16:creationId xmlns:a16="http://schemas.microsoft.com/office/drawing/2014/main" id="{43461602-4D51-4E93-A9E1-2A4C6BB46217}"/>
              </a:ext>
            </a:extLst>
          </p:cNvPr>
          <p:cNvSpPr txBox="1">
            <a:spLocks/>
          </p:cNvSpPr>
          <p:nvPr/>
        </p:nvSpPr>
        <p:spPr>
          <a:xfrm>
            <a:off x="2853855" y="518335"/>
            <a:ext cx="7478238" cy="317897"/>
          </a:xfrm>
          <a:prstGeom prst="rect">
            <a:avLst/>
          </a:prstGeom>
        </p:spPr>
        <p:txBody>
          <a:bodyPr/>
          <a:lstStyle>
            <a:lvl1pPr algn="l" defTabSz="914361"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solidFill>
                  <a:schemeClr val="accent1"/>
                </a:solidFill>
                <a:latin typeface="Trebuchet MS" panose="020B0603020202020204" pitchFamily="34" charset="0"/>
              </a:rPr>
              <a:t>Location of agrarian universities </a:t>
            </a:r>
            <a:endParaRPr lang="ru-RU" sz="2400" b="1" dirty="0">
              <a:solidFill>
                <a:schemeClr val="accent1"/>
              </a:solidFill>
              <a:latin typeface="Trebuchet MS" panose="020B0603020202020204" pitchFamily="34" charset="0"/>
            </a:endParaRPr>
          </a:p>
        </p:txBody>
      </p:sp>
      <p:pic>
        <p:nvPicPr>
          <p:cNvPr id="117" name="Рисунок 116"/>
          <p:cNvPicPr>
            <a:picLocks noChangeAspect="1"/>
          </p:cNvPicPr>
          <p:nvPr/>
        </p:nvPicPr>
        <p:blipFill>
          <a:blip r:embed="rId2" cstate="print"/>
          <a:stretch>
            <a:fillRect/>
          </a:stretch>
        </p:blipFill>
        <p:spPr>
          <a:xfrm>
            <a:off x="167033" y="218751"/>
            <a:ext cx="1292000" cy="612000"/>
          </a:xfrm>
          <a:prstGeom prst="rect">
            <a:avLst/>
          </a:prstGeom>
        </p:spPr>
      </p:pic>
      <p:grpSp>
        <p:nvGrpSpPr>
          <p:cNvPr id="3" name="Группа 2"/>
          <p:cNvGrpSpPr/>
          <p:nvPr/>
        </p:nvGrpSpPr>
        <p:grpSpPr>
          <a:xfrm>
            <a:off x="2723209" y="1912521"/>
            <a:ext cx="6660000" cy="3780000"/>
            <a:chOff x="135666" y="1639425"/>
            <a:chExt cx="6360692" cy="3547307"/>
          </a:xfrm>
        </p:grpSpPr>
        <p:grpSp>
          <p:nvGrpSpPr>
            <p:cNvPr id="2" name="Группа 1">
              <a:extLst>
                <a:ext uri="{FF2B5EF4-FFF2-40B4-BE49-F238E27FC236}">
                  <a16:creationId xmlns:a16="http://schemas.microsoft.com/office/drawing/2014/main" id="{41CA9842-0E83-4CD0-B57F-080C16EE10D5}"/>
                </a:ext>
              </a:extLst>
            </p:cNvPr>
            <p:cNvGrpSpPr/>
            <p:nvPr/>
          </p:nvGrpSpPr>
          <p:grpSpPr>
            <a:xfrm>
              <a:off x="135666" y="1639425"/>
              <a:ext cx="6360692" cy="3547307"/>
              <a:chOff x="1705400" y="1592558"/>
              <a:chExt cx="7009026" cy="3660397"/>
            </a:xfrm>
          </p:grpSpPr>
          <p:pic>
            <p:nvPicPr>
              <p:cNvPr id="54" name="Рисунок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1309" y="2837606"/>
                <a:ext cx="330412" cy="243032"/>
              </a:xfrm>
              <a:prstGeom prst="rect">
                <a:avLst/>
              </a:prstGeom>
              <a:effectLst>
                <a:innerShdw blurRad="63500" dist="50800" dir="2700000">
                  <a:prstClr val="black">
                    <a:alpha val="50000"/>
                  </a:prstClr>
                </a:innerShdw>
              </a:effectLst>
            </p:spPr>
          </p:pic>
          <p:pic>
            <p:nvPicPr>
              <p:cNvPr id="55" name="Рисунок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8033" y="2855443"/>
                <a:ext cx="234621" cy="239810"/>
              </a:xfrm>
              <a:prstGeom prst="rect">
                <a:avLst/>
              </a:prstGeom>
              <a:effectLst>
                <a:innerShdw blurRad="63500" dist="50800" dir="2700000">
                  <a:prstClr val="black">
                    <a:alpha val="50000"/>
                  </a:prstClr>
                </a:innerShdw>
              </a:effectLst>
            </p:spPr>
          </p:pic>
          <p:grpSp>
            <p:nvGrpSpPr>
              <p:cNvPr id="56" name="Group 10"/>
              <p:cNvGrpSpPr>
                <a:grpSpLocks/>
              </p:cNvGrpSpPr>
              <p:nvPr/>
            </p:nvGrpSpPr>
            <p:grpSpPr>
              <a:xfrm>
                <a:off x="1705400" y="1592558"/>
                <a:ext cx="7009026" cy="3660397"/>
                <a:chOff x="2105024" y="1910329"/>
                <a:chExt cx="7981952" cy="4496256"/>
              </a:xfrm>
            </p:grpSpPr>
            <p:sp>
              <p:nvSpPr>
                <p:cNvPr id="57" name="Freeform 11"/>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8" name="Freeform 12"/>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9" name="Freeform 13"/>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0" name="Freeform 14"/>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1" name="Freeform 15"/>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2" name="Freeform 16"/>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3" name="Freeform 17"/>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4" name="Freeform 18"/>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5" name="Freeform 19"/>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6" name="Freeform 20"/>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7" name="Freeform 21"/>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8" name="Freeform 22"/>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9" name="Freeform 23"/>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70" name="Freeform 24"/>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grpSp>
        </p:grpSp>
        <p:pic>
          <p:nvPicPr>
            <p:cNvPr id="259075" name="Picture 3" descr="C:\Users\mukhamediyev.d.NANOC\Downloads\flag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5604" y="2246311"/>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203" name="Picture 3" descr="C:\Users\mukhamediyev.d.NANOC\Downloads\flag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0674" y="2127170"/>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204" name="Picture 3" descr="C:\Users\mukhamediyev.d.NANOC\Downloads\flag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6425" y="3714155"/>
              <a:ext cx="400374" cy="4003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Группа 3"/>
          <p:cNvGrpSpPr/>
          <p:nvPr/>
        </p:nvGrpSpPr>
        <p:grpSpPr>
          <a:xfrm>
            <a:off x="809970" y="1211936"/>
            <a:ext cx="3084688" cy="400374"/>
            <a:chOff x="294287" y="1076186"/>
            <a:chExt cx="3084688" cy="400374"/>
          </a:xfrm>
        </p:grpSpPr>
        <p:sp>
          <p:nvSpPr>
            <p:cNvPr id="206" name="TextBox 205">
              <a:extLst>
                <a:ext uri="{FF2B5EF4-FFF2-40B4-BE49-F238E27FC236}">
                  <a16:creationId xmlns:a16="http://schemas.microsoft.com/office/drawing/2014/main" id="{5B48289E-8167-4CCF-B694-1BBE37E1EB45}"/>
                </a:ext>
              </a:extLst>
            </p:cNvPr>
            <p:cNvSpPr txBox="1"/>
            <p:nvPr/>
          </p:nvSpPr>
          <p:spPr>
            <a:xfrm>
              <a:off x="686022" y="1114877"/>
              <a:ext cx="2692953" cy="307777"/>
            </a:xfrm>
            <a:prstGeom prst="rect">
              <a:avLst/>
            </a:prstGeom>
            <a:noFill/>
          </p:spPr>
          <p:txBody>
            <a:bodyPr wrap="square" rtlCol="0">
              <a:spAutoFit/>
            </a:bodyPr>
            <a:lstStyle/>
            <a:p>
              <a:r>
                <a:rPr lang="en-US" sz="1400" b="1" dirty="0">
                  <a:solidFill>
                    <a:srgbClr val="2868A4"/>
                  </a:solidFill>
                  <a:latin typeface="Georgia" panose="02040502050405020303" pitchFamily="18" charset="0"/>
                </a:rPr>
                <a:t>Agrarian universities </a:t>
              </a:r>
              <a:endParaRPr lang="ru-RU" sz="1400" b="1" dirty="0">
                <a:solidFill>
                  <a:srgbClr val="2868A4"/>
                </a:solidFill>
                <a:latin typeface="Georgia" panose="02040502050405020303" pitchFamily="18" charset="0"/>
              </a:endParaRPr>
            </a:p>
          </p:txBody>
        </p:sp>
        <p:pic>
          <p:nvPicPr>
            <p:cNvPr id="53" name="Picture 3" descr="C:\Users\mukhamediyev.d.NANOC\Downloads\flag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4287" y="1076186"/>
              <a:ext cx="400374" cy="400374"/>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5</a:t>
            </a:r>
          </a:p>
        </p:txBody>
      </p:sp>
    </p:spTree>
    <p:extLst>
      <p:ext uri="{BB962C8B-B14F-4D97-AF65-F5344CB8AC3E}">
        <p14:creationId xmlns:p14="http://schemas.microsoft.com/office/powerpoint/2010/main" val="4147837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Рисунок 116"/>
          <p:cNvPicPr>
            <a:picLocks noChangeAspect="1"/>
          </p:cNvPicPr>
          <p:nvPr/>
        </p:nvPicPr>
        <p:blipFill>
          <a:blip r:embed="rId2" cstate="print"/>
          <a:stretch>
            <a:fillRect/>
          </a:stretch>
        </p:blipFill>
        <p:spPr>
          <a:xfrm>
            <a:off x="174914" y="206719"/>
            <a:ext cx="1292000" cy="612000"/>
          </a:xfrm>
          <a:prstGeom prst="rect">
            <a:avLst/>
          </a:prstGeom>
        </p:spPr>
      </p:pic>
      <p:sp>
        <p:nvSpPr>
          <p:cNvPr id="53" name="Заголовок 1">
            <a:extLst>
              <a:ext uri="{FF2B5EF4-FFF2-40B4-BE49-F238E27FC236}">
                <a16:creationId xmlns:a16="http://schemas.microsoft.com/office/drawing/2014/main" id="{43461602-4D51-4E93-A9E1-2A4C6BB46217}"/>
              </a:ext>
            </a:extLst>
          </p:cNvPr>
          <p:cNvSpPr txBox="1">
            <a:spLocks/>
          </p:cNvSpPr>
          <p:nvPr/>
        </p:nvSpPr>
        <p:spPr>
          <a:xfrm>
            <a:off x="1852864" y="630306"/>
            <a:ext cx="9312442" cy="317897"/>
          </a:xfrm>
          <a:prstGeom prst="rect">
            <a:avLst/>
          </a:prstGeom>
        </p:spPr>
        <p:txBody>
          <a:bodyPr/>
          <a:lstStyle>
            <a:lvl1pPr algn="l" defTabSz="914361"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Trebuchet MS" panose="020B0603020202020204" pitchFamily="34" charset="0"/>
              </a:rPr>
              <a:t>Location of research institutes and science-production centers  </a:t>
            </a:r>
            <a:endParaRPr lang="ru-RU" sz="2400" b="1" dirty="0">
              <a:solidFill>
                <a:schemeClr val="accent1"/>
              </a:solidFill>
              <a:latin typeface="Trebuchet MS" panose="020B0603020202020204" pitchFamily="34" charset="0"/>
            </a:endParaRPr>
          </a:p>
        </p:txBody>
      </p:sp>
      <p:grpSp>
        <p:nvGrpSpPr>
          <p:cNvPr id="4" name="Группа 3"/>
          <p:cNvGrpSpPr/>
          <p:nvPr/>
        </p:nvGrpSpPr>
        <p:grpSpPr>
          <a:xfrm>
            <a:off x="2583548" y="2216873"/>
            <a:ext cx="6660000" cy="3780000"/>
            <a:chOff x="135666" y="1639425"/>
            <a:chExt cx="6360692" cy="3547307"/>
          </a:xfrm>
        </p:grpSpPr>
        <p:grpSp>
          <p:nvGrpSpPr>
            <p:cNvPr id="2" name="Группа 1">
              <a:extLst>
                <a:ext uri="{FF2B5EF4-FFF2-40B4-BE49-F238E27FC236}">
                  <a16:creationId xmlns:a16="http://schemas.microsoft.com/office/drawing/2014/main" id="{41CA9842-0E83-4CD0-B57F-080C16EE10D5}"/>
                </a:ext>
              </a:extLst>
            </p:cNvPr>
            <p:cNvGrpSpPr/>
            <p:nvPr/>
          </p:nvGrpSpPr>
          <p:grpSpPr>
            <a:xfrm>
              <a:off x="135666" y="1639425"/>
              <a:ext cx="6360692" cy="3547307"/>
              <a:chOff x="1705400" y="1592558"/>
              <a:chExt cx="7009026" cy="3660397"/>
            </a:xfrm>
          </p:grpSpPr>
          <p:pic>
            <p:nvPicPr>
              <p:cNvPr id="54" name="Рисунок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1309" y="2837606"/>
                <a:ext cx="330412" cy="243032"/>
              </a:xfrm>
              <a:prstGeom prst="rect">
                <a:avLst/>
              </a:prstGeom>
              <a:effectLst>
                <a:innerShdw blurRad="63500" dist="50800" dir="2700000">
                  <a:prstClr val="black">
                    <a:alpha val="50000"/>
                  </a:prstClr>
                </a:innerShdw>
              </a:effectLst>
            </p:spPr>
          </p:pic>
          <p:pic>
            <p:nvPicPr>
              <p:cNvPr id="55" name="Рисунок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8033" y="2855443"/>
                <a:ext cx="234621" cy="239810"/>
              </a:xfrm>
              <a:prstGeom prst="rect">
                <a:avLst/>
              </a:prstGeom>
              <a:effectLst>
                <a:innerShdw blurRad="63500" dist="50800" dir="2700000">
                  <a:prstClr val="black">
                    <a:alpha val="50000"/>
                  </a:prstClr>
                </a:innerShdw>
              </a:effectLst>
            </p:spPr>
          </p:pic>
          <p:grpSp>
            <p:nvGrpSpPr>
              <p:cNvPr id="56" name="Group 10"/>
              <p:cNvGrpSpPr>
                <a:grpSpLocks/>
              </p:cNvGrpSpPr>
              <p:nvPr/>
            </p:nvGrpSpPr>
            <p:grpSpPr>
              <a:xfrm>
                <a:off x="1705400" y="1592558"/>
                <a:ext cx="7009026" cy="3660397"/>
                <a:chOff x="2105024" y="1910329"/>
                <a:chExt cx="7981952" cy="4496256"/>
              </a:xfrm>
            </p:grpSpPr>
            <p:sp>
              <p:nvSpPr>
                <p:cNvPr id="57" name="Freeform 11"/>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8" name="Freeform 12"/>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9" name="Freeform 13"/>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0" name="Freeform 14"/>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1" name="Freeform 15"/>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2" name="Freeform 16"/>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3" name="Freeform 17"/>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4" name="Freeform 18"/>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5" name="Freeform 19"/>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6" name="Freeform 20"/>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7" name="Freeform 21"/>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8" name="Freeform 22"/>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9" name="Freeform 23"/>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70" name="Freeform 24"/>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grpSp>
        </p:grpSp>
        <p:pic>
          <p:nvPicPr>
            <p:cNvPr id="200"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46651" y="392953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3" descr="C:\Users\mukhamediyev.d.NANOC\Downloads\flag.png"/>
            <p:cNvPicPr>
              <a:picLocks noChangeAspect="1" noChangeArrowheads="1"/>
            </p:cNvPicPr>
            <p:nvPr/>
          </p:nvPicPr>
          <p:blipFill>
            <a:blip r:embed="rId6" cstate="print">
              <a:duotone>
                <a:prstClr val="black"/>
                <a:srgbClr val="FF0000">
                  <a:tint val="45000"/>
                  <a:satMod val="400000"/>
                </a:srgbClr>
              </a:duotone>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060314" y="2337956"/>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3" descr="C:\Users\mukhamediyev.d.NANOC\Downloads\flag.png"/>
            <p:cNvPicPr>
              <a:picLocks noChangeAspect="1" noChangeArrowheads="1"/>
            </p:cNvPicPr>
            <p:nvPr/>
          </p:nvPicPr>
          <p:blipFill>
            <a:blip r:embed="rId6" cstate="print">
              <a:duotone>
                <a:prstClr val="black"/>
                <a:srgbClr val="FF0000">
                  <a:tint val="45000"/>
                  <a:satMod val="400000"/>
                </a:srgbClr>
              </a:duotone>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892649" y="4320371"/>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3" descr="C:\Users\mukhamediyev.d.NANOC\Downloads\flag.png"/>
            <p:cNvPicPr>
              <a:picLocks noChangeAspect="1" noChangeArrowheads="1"/>
            </p:cNvPicPr>
            <p:nvPr/>
          </p:nvPicPr>
          <p:blipFill>
            <a:blip r:embed="rId6" cstate="print">
              <a:duotone>
                <a:prstClr val="black"/>
                <a:srgbClr val="FF0000">
                  <a:tint val="45000"/>
                  <a:satMod val="400000"/>
                </a:srgbClr>
              </a:duotone>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062980" y="419787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1707" y="4065606"/>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21226" y="4027297"/>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52499" y="4276096"/>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6474" y="3909315"/>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2321" y="4165218"/>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2321" y="392953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54374" y="3683815"/>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4145" y="4672077"/>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59210" y="4047928"/>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65978" y="4300798"/>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81146" y="1819129"/>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7746" y="2340469"/>
              <a:ext cx="205847" cy="205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Группа 2"/>
          <p:cNvGrpSpPr/>
          <p:nvPr/>
        </p:nvGrpSpPr>
        <p:grpSpPr>
          <a:xfrm>
            <a:off x="380639" y="1420355"/>
            <a:ext cx="3306413" cy="632106"/>
            <a:chOff x="6869919" y="1074230"/>
            <a:chExt cx="3306413" cy="632106"/>
          </a:xfrm>
        </p:grpSpPr>
        <p:pic>
          <p:nvPicPr>
            <p:cNvPr id="18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9919" y="1091204"/>
              <a:ext cx="273831" cy="273831"/>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3" descr="C:\Users\mukhamediyev.d.NANOC\Downloads\flag.png"/>
            <p:cNvPicPr>
              <a:picLocks noChangeAspect="1" noChangeArrowheads="1"/>
            </p:cNvPicPr>
            <p:nvPr/>
          </p:nvPicPr>
          <p:blipFill>
            <a:blip r:embed="rId8" cstate="print">
              <a:duotone>
                <a:prstClr val="black"/>
                <a:srgbClr val="FF0000">
                  <a:tint val="45000"/>
                  <a:satMod val="400000"/>
                </a:srgbClr>
              </a:duotone>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872092" y="1434377"/>
              <a:ext cx="271959" cy="271959"/>
            </a:xfrm>
            <a:prstGeom prst="rect">
              <a:avLst/>
            </a:prstGeom>
            <a:noFill/>
            <a:extLst>
              <a:ext uri="{909E8E84-426E-40DD-AFC4-6F175D3DCCD1}">
                <a14:hiddenFill xmlns:a14="http://schemas.microsoft.com/office/drawing/2010/main">
                  <a:solidFill>
                    <a:srgbClr val="FFFFFF"/>
                  </a:solidFill>
                </a14:hiddenFill>
              </a:ext>
            </a:extLst>
          </p:spPr>
        </p:pic>
        <p:sp>
          <p:nvSpPr>
            <p:cNvPr id="89" name="Прямоугольник 88"/>
            <p:cNvSpPr/>
            <p:nvPr/>
          </p:nvSpPr>
          <p:spPr>
            <a:xfrm>
              <a:off x="7201803" y="1074230"/>
              <a:ext cx="1871025" cy="307777"/>
            </a:xfrm>
            <a:prstGeom prst="rect">
              <a:avLst/>
            </a:prstGeom>
          </p:spPr>
          <p:txBody>
            <a:bodyPr wrap="none">
              <a:spAutoFit/>
            </a:bodyPr>
            <a:lstStyle/>
            <a:p>
              <a:r>
                <a:rPr lang="en-US" sz="1400" b="1" dirty="0">
                  <a:solidFill>
                    <a:srgbClr val="2868A4"/>
                  </a:solidFill>
                  <a:latin typeface="Georgia" panose="02040502050405020303" pitchFamily="18" charset="0"/>
                </a:rPr>
                <a:t>Research institute</a:t>
              </a:r>
              <a:endParaRPr lang="ru-RU" sz="1400" dirty="0">
                <a:solidFill>
                  <a:prstClr val="black"/>
                </a:solidFill>
                <a:latin typeface="Segoe UI"/>
              </a:endParaRPr>
            </a:p>
          </p:txBody>
        </p:sp>
        <p:sp>
          <p:nvSpPr>
            <p:cNvPr id="90" name="Прямоугольник 89"/>
            <p:cNvSpPr/>
            <p:nvPr/>
          </p:nvSpPr>
          <p:spPr>
            <a:xfrm>
              <a:off x="7207249" y="1381528"/>
              <a:ext cx="2969083" cy="307777"/>
            </a:xfrm>
            <a:prstGeom prst="rect">
              <a:avLst/>
            </a:prstGeom>
          </p:spPr>
          <p:txBody>
            <a:bodyPr wrap="none">
              <a:spAutoFit/>
            </a:bodyPr>
            <a:lstStyle/>
            <a:p>
              <a:r>
                <a:rPr lang="en-US" sz="1400" b="1" dirty="0">
                  <a:solidFill>
                    <a:srgbClr val="2868A4"/>
                  </a:solidFill>
                  <a:latin typeface="Georgia" panose="02040502050405020303" pitchFamily="18" charset="0"/>
                </a:rPr>
                <a:t>Science an production center</a:t>
              </a:r>
              <a:endParaRPr lang="ru-RU" sz="1400" dirty="0">
                <a:solidFill>
                  <a:prstClr val="black"/>
                </a:solidFill>
                <a:latin typeface="Segoe UI"/>
              </a:endParaRPr>
            </a:p>
          </p:txBody>
        </p:sp>
      </p:grpSp>
      <p:sp>
        <p:nvSpPr>
          <p:cNvPr id="45"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rgbClr val="2868A4"/>
                </a:solidFill>
              </a:rPr>
              <a:t>6</a:t>
            </a:r>
          </a:p>
        </p:txBody>
      </p:sp>
    </p:spTree>
    <p:extLst>
      <p:ext uri="{BB962C8B-B14F-4D97-AF65-F5344CB8AC3E}">
        <p14:creationId xmlns:p14="http://schemas.microsoft.com/office/powerpoint/2010/main" val="1350996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Заголовок 1">
            <a:extLst>
              <a:ext uri="{FF2B5EF4-FFF2-40B4-BE49-F238E27FC236}">
                <a16:creationId xmlns:a16="http://schemas.microsoft.com/office/drawing/2014/main" id="{43461602-4D51-4E93-A9E1-2A4C6BB46217}"/>
              </a:ext>
            </a:extLst>
          </p:cNvPr>
          <p:cNvSpPr txBox="1">
            <a:spLocks/>
          </p:cNvSpPr>
          <p:nvPr/>
        </p:nvSpPr>
        <p:spPr>
          <a:xfrm>
            <a:off x="2825841" y="334657"/>
            <a:ext cx="7478238" cy="317897"/>
          </a:xfrm>
          <a:prstGeom prst="rect">
            <a:avLst/>
          </a:prstGeom>
        </p:spPr>
        <p:txBody>
          <a:bodyPr/>
          <a:lstStyle>
            <a:lvl1pPr algn="l" defTabSz="914361"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2868A4"/>
                </a:solidFill>
                <a:latin typeface="Trebuchet MS" panose="020B0603020202020204" pitchFamily="34" charset="0"/>
              </a:rPr>
              <a:t>Experimental stations and Experimental farms </a:t>
            </a:r>
            <a:endParaRPr lang="ru-RU" sz="2400" b="1" dirty="0">
              <a:solidFill>
                <a:srgbClr val="2868A4"/>
              </a:solidFill>
              <a:latin typeface="Trebuchet MS" panose="020B0603020202020204" pitchFamily="34" charset="0"/>
            </a:endParaRPr>
          </a:p>
        </p:txBody>
      </p:sp>
      <p:pic>
        <p:nvPicPr>
          <p:cNvPr id="117" name="Рисунок 116"/>
          <p:cNvPicPr>
            <a:picLocks noChangeAspect="1"/>
          </p:cNvPicPr>
          <p:nvPr/>
        </p:nvPicPr>
        <p:blipFill>
          <a:blip r:embed="rId2" cstate="print"/>
          <a:stretch>
            <a:fillRect/>
          </a:stretch>
        </p:blipFill>
        <p:spPr>
          <a:xfrm>
            <a:off x="223040" y="206719"/>
            <a:ext cx="1292000" cy="612000"/>
          </a:xfrm>
          <a:prstGeom prst="rect">
            <a:avLst/>
          </a:prstGeom>
        </p:spPr>
      </p:pic>
      <p:grpSp>
        <p:nvGrpSpPr>
          <p:cNvPr id="6" name="Группа 5"/>
          <p:cNvGrpSpPr/>
          <p:nvPr/>
        </p:nvGrpSpPr>
        <p:grpSpPr>
          <a:xfrm>
            <a:off x="379889" y="1368613"/>
            <a:ext cx="3594668" cy="668068"/>
            <a:chOff x="6528961" y="4589887"/>
            <a:chExt cx="3594668" cy="668068"/>
          </a:xfrm>
        </p:grpSpPr>
        <p:pic>
          <p:nvPicPr>
            <p:cNvPr id="81"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6566255" y="501261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28961" y="4663544"/>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6836295" y="4589887"/>
              <a:ext cx="2183611" cy="307777"/>
            </a:xfrm>
            <a:prstGeom prst="rect">
              <a:avLst/>
            </a:prstGeom>
          </p:spPr>
          <p:txBody>
            <a:bodyPr wrap="none">
              <a:spAutoFit/>
            </a:bodyPr>
            <a:lstStyle/>
            <a:p>
              <a:r>
                <a:rPr lang="en-US" sz="1400" b="1" dirty="0">
                  <a:solidFill>
                    <a:srgbClr val="2868A4"/>
                  </a:solidFill>
                  <a:latin typeface="Georgia" panose="02040502050405020303" pitchFamily="18" charset="0"/>
                </a:rPr>
                <a:t>Experimental station </a:t>
              </a:r>
              <a:endParaRPr lang="ru-RU" sz="1400" dirty="0">
                <a:solidFill>
                  <a:prstClr val="black"/>
                </a:solidFill>
                <a:latin typeface="Segoe UI"/>
              </a:endParaRPr>
            </a:p>
          </p:txBody>
        </p:sp>
        <p:sp>
          <p:nvSpPr>
            <p:cNvPr id="4" name="Прямоугольник 3"/>
            <p:cNvSpPr/>
            <p:nvPr/>
          </p:nvSpPr>
          <p:spPr>
            <a:xfrm>
              <a:off x="6856388" y="4950178"/>
              <a:ext cx="3267241" cy="307777"/>
            </a:xfrm>
            <a:prstGeom prst="rect">
              <a:avLst/>
            </a:prstGeom>
          </p:spPr>
          <p:txBody>
            <a:bodyPr wrap="none">
              <a:spAutoFit/>
            </a:bodyPr>
            <a:lstStyle/>
            <a:p>
              <a:r>
                <a:rPr lang="en-US" sz="1400" b="1" dirty="0">
                  <a:solidFill>
                    <a:srgbClr val="2868A4"/>
                  </a:solidFill>
                  <a:latin typeface="Georgia" panose="02040502050405020303" pitchFamily="18" charset="0"/>
                </a:rPr>
                <a:t>Experimental farm and </a:t>
              </a:r>
              <a:r>
                <a:rPr lang="en-US" sz="1400" b="1" dirty="0" err="1">
                  <a:solidFill>
                    <a:srgbClr val="2868A4"/>
                  </a:solidFill>
                  <a:latin typeface="Georgia" panose="02040502050405020303" pitchFamily="18" charset="0"/>
                </a:rPr>
                <a:t>Agropark</a:t>
              </a:r>
              <a:endParaRPr lang="ru-RU" sz="1400" dirty="0">
                <a:solidFill>
                  <a:prstClr val="black"/>
                </a:solidFill>
                <a:latin typeface="Segoe UI"/>
              </a:endParaRPr>
            </a:p>
          </p:txBody>
        </p:sp>
      </p:grpSp>
      <p:grpSp>
        <p:nvGrpSpPr>
          <p:cNvPr id="5" name="Группа 4"/>
          <p:cNvGrpSpPr/>
          <p:nvPr/>
        </p:nvGrpSpPr>
        <p:grpSpPr>
          <a:xfrm>
            <a:off x="2825841" y="2262284"/>
            <a:ext cx="6660000" cy="3780000"/>
            <a:chOff x="135666" y="1639425"/>
            <a:chExt cx="6360692" cy="3547307"/>
          </a:xfrm>
        </p:grpSpPr>
        <p:grpSp>
          <p:nvGrpSpPr>
            <p:cNvPr id="2" name="Группа 1">
              <a:extLst>
                <a:ext uri="{FF2B5EF4-FFF2-40B4-BE49-F238E27FC236}">
                  <a16:creationId xmlns:a16="http://schemas.microsoft.com/office/drawing/2014/main" id="{41CA9842-0E83-4CD0-B57F-080C16EE10D5}"/>
                </a:ext>
              </a:extLst>
            </p:cNvPr>
            <p:cNvGrpSpPr/>
            <p:nvPr/>
          </p:nvGrpSpPr>
          <p:grpSpPr>
            <a:xfrm>
              <a:off x="135666" y="1639425"/>
              <a:ext cx="6360692" cy="3547307"/>
              <a:chOff x="1705400" y="1592558"/>
              <a:chExt cx="7009026" cy="3660397"/>
            </a:xfrm>
          </p:grpSpPr>
          <p:pic>
            <p:nvPicPr>
              <p:cNvPr id="54" name="Рисунок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81309" y="2837606"/>
                <a:ext cx="330412" cy="243032"/>
              </a:xfrm>
              <a:prstGeom prst="rect">
                <a:avLst/>
              </a:prstGeom>
              <a:effectLst>
                <a:innerShdw blurRad="63500" dist="50800" dir="2700000">
                  <a:prstClr val="black">
                    <a:alpha val="50000"/>
                  </a:prstClr>
                </a:innerShdw>
              </a:effectLst>
            </p:spPr>
          </p:pic>
          <p:pic>
            <p:nvPicPr>
              <p:cNvPr id="55" name="Рисунок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78033" y="2855443"/>
                <a:ext cx="234621" cy="239810"/>
              </a:xfrm>
              <a:prstGeom prst="rect">
                <a:avLst/>
              </a:prstGeom>
              <a:effectLst>
                <a:innerShdw blurRad="63500" dist="50800" dir="2700000">
                  <a:prstClr val="black">
                    <a:alpha val="50000"/>
                  </a:prstClr>
                </a:innerShdw>
              </a:effectLst>
            </p:spPr>
          </p:pic>
          <p:grpSp>
            <p:nvGrpSpPr>
              <p:cNvPr id="56" name="Group 10"/>
              <p:cNvGrpSpPr>
                <a:grpSpLocks/>
              </p:cNvGrpSpPr>
              <p:nvPr/>
            </p:nvGrpSpPr>
            <p:grpSpPr>
              <a:xfrm>
                <a:off x="1705400" y="1592558"/>
                <a:ext cx="7009026" cy="3660397"/>
                <a:chOff x="2105024" y="1910329"/>
                <a:chExt cx="7981952" cy="4496256"/>
              </a:xfrm>
            </p:grpSpPr>
            <p:sp>
              <p:nvSpPr>
                <p:cNvPr id="57" name="Freeform 11"/>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8" name="Freeform 12"/>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9" name="Freeform 13"/>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0" name="Freeform 14"/>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1" name="Freeform 15"/>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2" name="Freeform 16"/>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3" name="Freeform 17"/>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4" name="Freeform 18"/>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5" name="Freeform 19"/>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6" name="Freeform 20"/>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7" name="Freeform 21"/>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8" name="Freeform 22"/>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9" name="Freeform 23"/>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70" name="Freeform 24"/>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grpSp>
        </p:grpSp>
        <p:pic>
          <p:nvPicPr>
            <p:cNvPr id="197"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4933391" y="425022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67586"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4728" y="2340455"/>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8275" y="2553220"/>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02619" y="2945186"/>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01947" y="1698581"/>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16435" y="2806434"/>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18781" y="2127841"/>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53212" y="2827067"/>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953489" y="2713286"/>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61426" y="4644953"/>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9558" y="4839169"/>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6955" y="2907904"/>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4337447" y="4435273"/>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2897981" y="2664229"/>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3376000" y="4684479"/>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3487576" y="2024917"/>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3257107" y="2456847"/>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2897980" y="4211468"/>
              <a:ext cx="205847" cy="205847"/>
            </a:xfrm>
            <a:prstGeom prst="rect">
              <a:avLst/>
            </a:prstGeom>
            <a:noFill/>
            <a:extLst>
              <a:ext uri="{909E8E84-426E-40DD-AFC4-6F175D3DCCD1}">
                <a14:hiddenFill xmlns:a14="http://schemas.microsoft.com/office/drawing/2010/main">
                  <a:solidFill>
                    <a:srgbClr val="FFFFFF"/>
                  </a:solidFill>
                </a14:hiddenFill>
              </a:ext>
            </a:extLst>
          </p:spPr>
        </p:pic>
      </p:grpSp>
      <p:sp>
        <p:nvSpPr>
          <p:cNvPr id="47"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7</a:t>
            </a:r>
          </a:p>
        </p:txBody>
      </p:sp>
    </p:spTree>
    <p:extLst>
      <p:ext uri="{BB962C8B-B14F-4D97-AF65-F5344CB8AC3E}">
        <p14:creationId xmlns:p14="http://schemas.microsoft.com/office/powerpoint/2010/main" val="1076001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a:extLst>
              <a:ext uri="{FF2B5EF4-FFF2-40B4-BE49-F238E27FC236}">
                <a16:creationId xmlns:a16="http://schemas.microsoft.com/office/drawing/2014/main" id="{3591E88B-093F-45E8-BB64-7422EC206BC7}"/>
              </a:ext>
            </a:extLst>
          </p:cNvPr>
          <p:cNvSpPr/>
          <p:nvPr/>
        </p:nvSpPr>
        <p:spPr>
          <a:xfrm>
            <a:off x="2741902" y="241325"/>
            <a:ext cx="6348969" cy="461665"/>
          </a:xfrm>
          <a:prstGeom prst="rect">
            <a:avLst/>
          </a:prstGeom>
        </p:spPr>
        <p:txBody>
          <a:bodyPr wrap="square">
            <a:spAutoFit/>
          </a:bodyPr>
          <a:lstStyle/>
          <a:p>
            <a:pPr algn="ctr" defTabSz="279740"/>
            <a:r>
              <a:rPr lang="en-US" sz="2400" b="1" dirty="0">
                <a:solidFill>
                  <a:srgbClr val="2868A4"/>
                </a:solidFill>
                <a:latin typeface="Trebuchet MS" panose="020B0603020202020204" pitchFamily="34" charset="0"/>
                <a:cs typeface="Arial" pitchFamily="34" charset="0"/>
              </a:rPr>
              <a:t>Employees at NASEC</a:t>
            </a:r>
            <a:endParaRPr lang="x-none" sz="2400" b="1" dirty="0">
              <a:solidFill>
                <a:srgbClr val="2868A4"/>
              </a:solidFill>
              <a:latin typeface="Trebuchet MS" panose="020B0603020202020204" pitchFamily="34" charset="0"/>
            </a:endParaRPr>
          </a:p>
        </p:txBody>
      </p:sp>
      <p:graphicFrame>
        <p:nvGraphicFramePr>
          <p:cNvPr id="2" name="Таблица 1">
            <a:extLst>
              <a:ext uri="{FF2B5EF4-FFF2-40B4-BE49-F238E27FC236}">
                <a16:creationId xmlns:a16="http://schemas.microsoft.com/office/drawing/2014/main" id="{3835B999-AB67-4D7C-84D0-A18B163807DC}"/>
              </a:ext>
            </a:extLst>
          </p:cNvPr>
          <p:cNvGraphicFramePr>
            <a:graphicFrameLocks noGrp="1"/>
          </p:cNvGraphicFramePr>
          <p:nvPr>
            <p:extLst>
              <p:ext uri="{D42A27DB-BD31-4B8C-83A1-F6EECF244321}">
                <p14:modId xmlns:p14="http://schemas.microsoft.com/office/powerpoint/2010/main" val="1522591446"/>
              </p:ext>
            </p:extLst>
          </p:nvPr>
        </p:nvGraphicFramePr>
        <p:xfrm>
          <a:off x="1744579" y="943930"/>
          <a:ext cx="9143999" cy="3956248"/>
        </p:xfrm>
        <a:graphic>
          <a:graphicData uri="http://schemas.openxmlformats.org/drawingml/2006/table">
            <a:tbl>
              <a:tblPr firstRow="1" firstCol="1" bandRow="1">
                <a:tableStyleId>{5C22544A-7EE6-4342-B048-85BDC9FD1C3A}</a:tableStyleId>
              </a:tblPr>
              <a:tblGrid>
                <a:gridCol w="649372">
                  <a:extLst>
                    <a:ext uri="{9D8B030D-6E8A-4147-A177-3AD203B41FA5}">
                      <a16:colId xmlns:a16="http://schemas.microsoft.com/office/drawing/2014/main" val="423683597"/>
                    </a:ext>
                  </a:extLst>
                </a:gridCol>
                <a:gridCol w="3792022">
                  <a:extLst>
                    <a:ext uri="{9D8B030D-6E8A-4147-A177-3AD203B41FA5}">
                      <a16:colId xmlns:a16="http://schemas.microsoft.com/office/drawing/2014/main" val="1972316367"/>
                    </a:ext>
                  </a:extLst>
                </a:gridCol>
                <a:gridCol w="2356201">
                  <a:extLst>
                    <a:ext uri="{9D8B030D-6E8A-4147-A177-3AD203B41FA5}">
                      <a16:colId xmlns:a16="http://schemas.microsoft.com/office/drawing/2014/main" val="4201425364"/>
                    </a:ext>
                  </a:extLst>
                </a:gridCol>
                <a:gridCol w="2346404">
                  <a:extLst>
                    <a:ext uri="{9D8B030D-6E8A-4147-A177-3AD203B41FA5}">
                      <a16:colId xmlns:a16="http://schemas.microsoft.com/office/drawing/2014/main" val="831320437"/>
                    </a:ext>
                  </a:extLst>
                </a:gridCol>
              </a:tblGrid>
              <a:tr h="721373">
                <a:tc>
                  <a:txBody>
                    <a:bodyPr/>
                    <a:lstStyle/>
                    <a:p>
                      <a:pPr algn="ctr">
                        <a:lnSpc>
                          <a:spcPct val="107000"/>
                        </a:lnSpc>
                        <a:spcAft>
                          <a:spcPts val="800"/>
                        </a:spcAft>
                      </a:pPr>
                      <a:endParaRPr lang="en-US" sz="1400" dirty="0">
                        <a:solidFill>
                          <a:schemeClr val="tx1"/>
                        </a:solidFill>
                        <a:effectLst/>
                        <a:latin typeface="Georgia" panose="02040502050405020303" pitchFamily="18" charset="0"/>
                      </a:endParaRPr>
                    </a:p>
                    <a:p>
                      <a:pPr algn="ctr">
                        <a:lnSpc>
                          <a:spcPct val="107000"/>
                        </a:lnSpc>
                        <a:spcAft>
                          <a:spcPts val="800"/>
                        </a:spcAft>
                      </a:pPr>
                      <a:r>
                        <a:rPr lang="kk-KZ" sz="1400" dirty="0">
                          <a:solidFill>
                            <a:schemeClr val="tx1"/>
                          </a:solidFill>
                          <a:effectLst/>
                          <a:latin typeface="Georgia" panose="02040502050405020303" pitchFamily="18" charset="0"/>
                        </a:rPr>
                        <a:t>№</a:t>
                      </a:r>
                      <a:endParaRPr lang="x-none" sz="140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spcAft>
                          <a:spcPts val="800"/>
                        </a:spcAft>
                      </a:pPr>
                      <a:endParaRPr lang="en-US" sz="1400" dirty="0">
                        <a:solidFill>
                          <a:schemeClr val="tx1"/>
                        </a:solidFill>
                        <a:effectLst/>
                        <a:latin typeface="Georgia" panose="02040502050405020303" pitchFamily="18" charset="0"/>
                        <a:ea typeface="+mn-ea"/>
                        <a:cs typeface="+mn-cs"/>
                      </a:endParaRPr>
                    </a:p>
                    <a:p>
                      <a:pPr algn="ctr">
                        <a:lnSpc>
                          <a:spcPct val="107000"/>
                        </a:lnSpc>
                        <a:spcAft>
                          <a:spcPts val="800"/>
                        </a:spcAft>
                      </a:pPr>
                      <a:r>
                        <a:rPr lang="en-US" sz="1400" dirty="0">
                          <a:solidFill>
                            <a:schemeClr val="tx1"/>
                          </a:solidFill>
                          <a:effectLst/>
                          <a:latin typeface="Georgia" panose="02040502050405020303" pitchFamily="18" charset="0"/>
                          <a:ea typeface="+mn-ea"/>
                          <a:cs typeface="+mn-cs"/>
                        </a:rPr>
                        <a:t>Name of Organization</a:t>
                      </a:r>
                      <a:endParaRPr lang="x-none" sz="140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spcAft>
                          <a:spcPts val="800"/>
                        </a:spcAft>
                      </a:pPr>
                      <a:endParaRPr lang="en-US" sz="1400" dirty="0">
                        <a:solidFill>
                          <a:schemeClr val="tx1"/>
                        </a:solidFill>
                        <a:effectLst/>
                        <a:latin typeface="Georgia" panose="02040502050405020303" pitchFamily="18" charset="0"/>
                      </a:endParaRPr>
                    </a:p>
                    <a:p>
                      <a:pPr algn="ctr">
                        <a:lnSpc>
                          <a:spcPct val="107000"/>
                        </a:lnSpc>
                        <a:spcAft>
                          <a:spcPts val="800"/>
                        </a:spcAft>
                      </a:pPr>
                      <a:r>
                        <a:rPr lang="en-US" sz="1400" dirty="0">
                          <a:solidFill>
                            <a:schemeClr val="tx1"/>
                          </a:solidFill>
                          <a:effectLst/>
                          <a:latin typeface="Georgia" panose="02040502050405020303" pitchFamily="18" charset="0"/>
                        </a:rPr>
                        <a:t>Number</a:t>
                      </a:r>
                      <a:r>
                        <a:rPr lang="en-US" sz="1400" baseline="0" dirty="0">
                          <a:solidFill>
                            <a:schemeClr val="tx1"/>
                          </a:solidFill>
                          <a:effectLst/>
                          <a:latin typeface="Georgia" panose="02040502050405020303" pitchFamily="18" charset="0"/>
                        </a:rPr>
                        <a:t> of organizations</a:t>
                      </a:r>
                      <a:endParaRPr lang="en-US" sz="1400" dirty="0">
                        <a:solidFill>
                          <a:schemeClr val="tx1"/>
                        </a:solidFill>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spcAft>
                          <a:spcPts val="800"/>
                        </a:spcAft>
                      </a:pPr>
                      <a:endParaRPr lang="en-US" sz="1400" dirty="0">
                        <a:solidFill>
                          <a:schemeClr val="tx1"/>
                        </a:solidFill>
                        <a:effectLst/>
                        <a:latin typeface="Georgia" panose="02040502050405020303" pitchFamily="18" charset="0"/>
                        <a:ea typeface="+mn-ea"/>
                        <a:cs typeface="+mn-cs"/>
                      </a:endParaRPr>
                    </a:p>
                    <a:p>
                      <a:pPr algn="ctr">
                        <a:lnSpc>
                          <a:spcPct val="107000"/>
                        </a:lnSpc>
                        <a:spcAft>
                          <a:spcPts val="800"/>
                        </a:spcAft>
                      </a:pPr>
                      <a:r>
                        <a:rPr lang="en-US" sz="1400" dirty="0">
                          <a:solidFill>
                            <a:schemeClr val="tx1"/>
                          </a:solidFill>
                          <a:effectLst/>
                          <a:latin typeface="Georgia" panose="02040502050405020303" pitchFamily="18" charset="0"/>
                          <a:ea typeface="+mn-ea"/>
                          <a:cs typeface="+mn-cs"/>
                        </a:rPr>
                        <a:t>Number</a:t>
                      </a:r>
                      <a:r>
                        <a:rPr lang="en-US" sz="1400" baseline="0" dirty="0">
                          <a:solidFill>
                            <a:schemeClr val="tx1"/>
                          </a:solidFill>
                          <a:effectLst/>
                          <a:latin typeface="Georgia" panose="02040502050405020303" pitchFamily="18" charset="0"/>
                          <a:ea typeface="+mn-ea"/>
                          <a:cs typeface="+mn-cs"/>
                        </a:rPr>
                        <a:t> of e</a:t>
                      </a:r>
                      <a:r>
                        <a:rPr lang="en-US" sz="1400" dirty="0">
                          <a:solidFill>
                            <a:schemeClr val="tx1"/>
                          </a:solidFill>
                          <a:effectLst/>
                          <a:latin typeface="Georgia" panose="02040502050405020303" pitchFamily="18" charset="0"/>
                          <a:ea typeface="+mn-ea"/>
                          <a:cs typeface="+mn-cs"/>
                        </a:rPr>
                        <a:t>mployees</a:t>
                      </a:r>
                      <a:endParaRPr lang="x-none" sz="140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067386496"/>
                  </a:ext>
                </a:extLst>
              </a:tr>
              <a:tr h="392097">
                <a:tc>
                  <a:txBody>
                    <a:bodyPr/>
                    <a:lstStyle/>
                    <a:p>
                      <a:pPr algn="ctr">
                        <a:lnSpc>
                          <a:spcPct val="107000"/>
                        </a:lnSpc>
                        <a:spcAft>
                          <a:spcPts val="800"/>
                        </a:spcAft>
                      </a:pPr>
                      <a:endParaRPr lang="en-US" sz="1200" b="0" dirty="0">
                        <a:solidFill>
                          <a:schemeClr val="tx1"/>
                        </a:solidFill>
                        <a:effectLst/>
                        <a:latin typeface="Georgia" panose="02040502050405020303" pitchFamily="18" charset="0"/>
                      </a:endParaRPr>
                    </a:p>
                    <a:p>
                      <a:pPr algn="ctr">
                        <a:lnSpc>
                          <a:spcPct val="107000"/>
                        </a:lnSpc>
                        <a:spcAft>
                          <a:spcPts val="800"/>
                        </a:spcAft>
                      </a:pPr>
                      <a:r>
                        <a:rPr lang="kk-KZ" sz="1200" b="0" dirty="0">
                          <a:solidFill>
                            <a:schemeClr val="tx1"/>
                          </a:solidFill>
                          <a:effectLst/>
                          <a:latin typeface="Georgia" panose="02040502050405020303" pitchFamily="18" charset="0"/>
                        </a:rPr>
                        <a:t>1</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a typeface="Calibri" panose="020F0502020204030204" pitchFamily="34" charset="0"/>
                        <a:cs typeface="Times New Roman" panose="02020603050405020304" pitchFamily="18" charset="0"/>
                      </a:endParaRPr>
                    </a:p>
                    <a:p>
                      <a:pPr algn="ctr">
                        <a:lnSpc>
                          <a:spcPct val="107000"/>
                        </a:lnSpc>
                        <a:spcAft>
                          <a:spcPts val="800"/>
                        </a:spcAft>
                      </a:pPr>
                      <a:r>
                        <a:rPr lang="en-US" sz="1200" dirty="0">
                          <a:effectLst/>
                          <a:latin typeface="Georgia" panose="02040502050405020303" pitchFamily="18" charset="0"/>
                          <a:ea typeface="Calibri" panose="020F0502020204030204" pitchFamily="34" charset="0"/>
                          <a:cs typeface="Times New Roman" panose="02020603050405020304" pitchFamily="18" charset="0"/>
                        </a:rPr>
                        <a:t>NASEC</a:t>
                      </a:r>
                      <a:r>
                        <a:rPr lang="en-US" sz="1200" baseline="0" dirty="0">
                          <a:effectLst/>
                          <a:latin typeface="Georgia" panose="02040502050405020303" pitchFamily="18" charset="0"/>
                          <a:ea typeface="Calibri" panose="020F0502020204030204" pitchFamily="34" charset="0"/>
                          <a:cs typeface="Times New Roman" panose="02020603050405020304" pitchFamily="18" charset="0"/>
                        </a:rPr>
                        <a:t> headquarter</a:t>
                      </a:r>
                      <a:endParaRPr lang="ru-RU"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a typeface="Calibri" panose="020F0502020204030204" pitchFamily="34" charset="0"/>
                        <a:cs typeface="Times New Roman" panose="02020603050405020304" pitchFamily="18" charset="0"/>
                      </a:endParaRPr>
                    </a:p>
                    <a:p>
                      <a:pPr algn="ctr">
                        <a:lnSpc>
                          <a:spcPct val="107000"/>
                        </a:lnSpc>
                        <a:spcAft>
                          <a:spcPts val="800"/>
                        </a:spcAft>
                      </a:pPr>
                      <a:r>
                        <a:rPr lang="ru-RU" sz="1200" dirty="0">
                          <a:effectLst/>
                          <a:latin typeface="Georgia" panose="02040502050405020303" pitchFamily="18" charset="0"/>
                          <a:ea typeface="Calibri" panose="020F0502020204030204" pitchFamily="34" charset="0"/>
                          <a:cs typeface="Times New Roman" panose="02020603050405020304" pitchFamily="18" charset="0"/>
                        </a:rPr>
                        <a:t>50</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3089249"/>
                  </a:ext>
                </a:extLst>
              </a:tr>
              <a:tr h="286357">
                <a:tc>
                  <a:txBody>
                    <a:bodyPr/>
                    <a:lstStyle/>
                    <a:p>
                      <a:pPr algn="ctr">
                        <a:lnSpc>
                          <a:spcPct val="107000"/>
                        </a:lnSpc>
                        <a:spcAft>
                          <a:spcPts val="800"/>
                        </a:spcAft>
                      </a:pPr>
                      <a:endParaRPr lang="en-US" sz="1200" b="0" dirty="0">
                        <a:solidFill>
                          <a:schemeClr val="tx1"/>
                        </a:solidFill>
                        <a:effectLst/>
                        <a:latin typeface="Georgia" panose="02040502050405020303" pitchFamily="18" charset="0"/>
                      </a:endParaRPr>
                    </a:p>
                    <a:p>
                      <a:pPr algn="ctr">
                        <a:lnSpc>
                          <a:spcPct val="107000"/>
                        </a:lnSpc>
                        <a:spcAft>
                          <a:spcPts val="800"/>
                        </a:spcAft>
                      </a:pPr>
                      <a:r>
                        <a:rPr lang="kk-KZ" sz="1200" b="0" dirty="0">
                          <a:solidFill>
                            <a:schemeClr val="tx1"/>
                          </a:solidFill>
                          <a:effectLst/>
                          <a:latin typeface="Georgia" panose="02040502050405020303" pitchFamily="18" charset="0"/>
                        </a:rPr>
                        <a:t>2</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en-US" sz="1200" dirty="0">
                          <a:effectLst/>
                          <a:latin typeface="Georgia" panose="02040502050405020303" pitchFamily="18" charset="0"/>
                        </a:rPr>
                        <a:t>Universities </a:t>
                      </a:r>
                      <a:endParaRPr lang="kk-KZ" sz="1200" dirty="0">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3</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5 367</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03720882"/>
                  </a:ext>
                </a:extLst>
              </a:tr>
              <a:tr h="286357">
                <a:tc>
                  <a:txBody>
                    <a:bodyPr/>
                    <a:lstStyle/>
                    <a:p>
                      <a:pPr algn="ctr">
                        <a:lnSpc>
                          <a:spcPct val="107000"/>
                        </a:lnSpc>
                        <a:spcAft>
                          <a:spcPts val="800"/>
                        </a:spcAft>
                      </a:pPr>
                      <a:endParaRPr lang="en-US" sz="1200" b="0" dirty="0">
                        <a:solidFill>
                          <a:schemeClr val="tx1"/>
                        </a:solidFill>
                        <a:effectLst/>
                        <a:latin typeface="Georgia" panose="02040502050405020303" pitchFamily="18" charset="0"/>
                      </a:endParaRPr>
                    </a:p>
                    <a:p>
                      <a:pPr algn="ctr">
                        <a:lnSpc>
                          <a:spcPct val="107000"/>
                        </a:lnSpc>
                        <a:spcAft>
                          <a:spcPts val="800"/>
                        </a:spcAft>
                      </a:pPr>
                      <a:r>
                        <a:rPr lang="kk-KZ" sz="1200" b="0" dirty="0">
                          <a:solidFill>
                            <a:schemeClr val="tx1"/>
                          </a:solidFill>
                          <a:effectLst/>
                          <a:latin typeface="Georgia" panose="02040502050405020303" pitchFamily="18" charset="0"/>
                        </a:rPr>
                        <a:t>3</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en-US" sz="1200" dirty="0">
                          <a:effectLst/>
                          <a:latin typeface="Georgia" panose="02040502050405020303" pitchFamily="18" charset="0"/>
                        </a:rPr>
                        <a:t>Research</a:t>
                      </a:r>
                      <a:r>
                        <a:rPr lang="en-US" sz="1200" baseline="0" dirty="0">
                          <a:effectLst/>
                          <a:latin typeface="Georgia" panose="02040502050405020303" pitchFamily="18" charset="0"/>
                        </a:rPr>
                        <a:t> Institutes and Research Centers</a:t>
                      </a:r>
                      <a:endParaRPr lang="kk-KZ" sz="1200" dirty="0">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1</a:t>
                      </a:r>
                      <a:r>
                        <a:rPr lang="en-US" sz="1200" dirty="0">
                          <a:effectLst/>
                          <a:latin typeface="Georgia" panose="02040502050405020303" pitchFamily="18" charset="0"/>
                        </a:rPr>
                        <a:t>4</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2 636</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1074"/>
                  </a:ext>
                </a:extLst>
              </a:tr>
              <a:tr h="461859">
                <a:tc>
                  <a:txBody>
                    <a:bodyPr/>
                    <a:lstStyle/>
                    <a:p>
                      <a:pPr algn="ctr">
                        <a:lnSpc>
                          <a:spcPct val="107000"/>
                        </a:lnSpc>
                        <a:spcAft>
                          <a:spcPts val="800"/>
                        </a:spcAft>
                      </a:pPr>
                      <a:endParaRPr lang="en-US" sz="1200" b="0" dirty="0">
                        <a:solidFill>
                          <a:schemeClr val="tx1"/>
                        </a:solidFill>
                        <a:effectLst/>
                        <a:latin typeface="Georgia" panose="02040502050405020303" pitchFamily="18" charset="0"/>
                      </a:endParaRPr>
                    </a:p>
                    <a:p>
                      <a:pPr algn="ctr">
                        <a:lnSpc>
                          <a:spcPct val="107000"/>
                        </a:lnSpc>
                        <a:spcAft>
                          <a:spcPts val="800"/>
                        </a:spcAft>
                      </a:pPr>
                      <a:r>
                        <a:rPr lang="kk-KZ" sz="1200" b="0" dirty="0">
                          <a:solidFill>
                            <a:schemeClr val="tx1"/>
                          </a:solidFill>
                          <a:effectLst/>
                          <a:latin typeface="Georgia" panose="02040502050405020303" pitchFamily="18" charset="0"/>
                        </a:rPr>
                        <a:t>4</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en-US" sz="1200" dirty="0">
                          <a:effectLst/>
                          <a:latin typeface="Georgia" panose="02040502050405020303" pitchFamily="18" charset="0"/>
                        </a:rPr>
                        <a:t>Service</a:t>
                      </a:r>
                      <a:r>
                        <a:rPr lang="en-US" sz="1200" baseline="0" dirty="0">
                          <a:effectLst/>
                          <a:latin typeface="Georgia" panose="02040502050405020303" pitchFamily="18" charset="0"/>
                        </a:rPr>
                        <a:t> Companies</a:t>
                      </a:r>
                      <a:endParaRPr lang="kk-KZ" sz="1200" dirty="0">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3</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ea typeface="Calibri" panose="020F0502020204030204" pitchFamily="34" charset="0"/>
                          <a:cs typeface="Times New Roman" panose="02020603050405020304" pitchFamily="18" charset="0"/>
                        </a:rPr>
                        <a:t>85</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254291"/>
                  </a:ext>
                </a:extLst>
              </a:tr>
              <a:tr h="546602">
                <a:tc>
                  <a:txBody>
                    <a:bodyPr/>
                    <a:lstStyle/>
                    <a:p>
                      <a:pPr algn="ctr"/>
                      <a:endParaRPr lang="en-US" sz="1200" b="0" dirty="0">
                        <a:solidFill>
                          <a:schemeClr val="tx1"/>
                        </a:solidFill>
                      </a:endParaRPr>
                    </a:p>
                    <a:p>
                      <a:pPr algn="ctr"/>
                      <a:r>
                        <a:rPr lang="ru-RU" sz="1200" b="0" dirty="0">
                          <a:solidFill>
                            <a:schemeClr val="tx1"/>
                          </a:solidFill>
                        </a:rPr>
                        <a:t>5</a:t>
                      </a:r>
                      <a:endParaRPr lang="x-none" sz="1200" b="0" dirty="0">
                        <a:solidFill>
                          <a:schemeClr val="tx1"/>
                        </a:solidFil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en-US" sz="1200" dirty="0">
                          <a:effectLst/>
                          <a:latin typeface="Georgia" panose="02040502050405020303" pitchFamily="18" charset="0"/>
                        </a:rPr>
                        <a:t>Experimental</a:t>
                      </a:r>
                      <a:r>
                        <a:rPr lang="en-US" sz="1200" baseline="0" dirty="0">
                          <a:effectLst/>
                          <a:latin typeface="Georgia" panose="02040502050405020303" pitchFamily="18" charset="0"/>
                        </a:rPr>
                        <a:t> Stations/ Experimental Farms </a:t>
                      </a:r>
                      <a:endParaRPr lang="kk-KZ" sz="1200" dirty="0">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18</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2 417</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39985382"/>
                  </a:ext>
                </a:extLst>
              </a:tr>
              <a:tr h="721373">
                <a:tc>
                  <a:txBody>
                    <a:bodyPr/>
                    <a:lstStyle/>
                    <a:p>
                      <a:pPr algn="just">
                        <a:lnSpc>
                          <a:spcPct val="107000"/>
                        </a:lnSpc>
                        <a:spcAft>
                          <a:spcPts val="800"/>
                        </a:spcAft>
                      </a:pPr>
                      <a:r>
                        <a:rPr lang="kk-KZ" sz="1200" b="0" dirty="0">
                          <a:solidFill>
                            <a:schemeClr val="tx1"/>
                          </a:solidFill>
                          <a:effectLst/>
                          <a:latin typeface="Georgia" panose="02040502050405020303" pitchFamily="18" charset="0"/>
                        </a:rPr>
                        <a:t> </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b="1" dirty="0">
                        <a:effectLst/>
                        <a:latin typeface="Georgia" panose="02040502050405020303" pitchFamily="18" charset="0"/>
                        <a:cs typeface="+mn-cs"/>
                      </a:endParaRPr>
                    </a:p>
                    <a:p>
                      <a:pPr algn="ctr">
                        <a:lnSpc>
                          <a:spcPct val="107000"/>
                        </a:lnSpc>
                        <a:spcAft>
                          <a:spcPts val="800"/>
                        </a:spcAft>
                      </a:pPr>
                      <a:r>
                        <a:rPr lang="en-US" sz="1200" b="1" dirty="0">
                          <a:effectLst/>
                          <a:latin typeface="Georgia" panose="02040502050405020303" pitchFamily="18" charset="0"/>
                          <a:cs typeface="+mn-cs"/>
                        </a:rPr>
                        <a:t>Overall </a:t>
                      </a:r>
                      <a:endParaRPr lang="ru-RU" sz="1200" b="1" dirty="0">
                        <a:effectLst/>
                        <a:latin typeface="Georgia" panose="02040502050405020303"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b="1" dirty="0">
                        <a:effectLst/>
                        <a:latin typeface="Georgia" panose="02040502050405020303" pitchFamily="18" charset="0"/>
                      </a:endParaRPr>
                    </a:p>
                    <a:p>
                      <a:pPr algn="ctr">
                        <a:lnSpc>
                          <a:spcPct val="107000"/>
                        </a:lnSpc>
                        <a:spcAft>
                          <a:spcPts val="800"/>
                        </a:spcAft>
                      </a:pPr>
                      <a:r>
                        <a:rPr lang="kk-KZ" sz="1200" b="1" dirty="0">
                          <a:effectLst/>
                          <a:latin typeface="Georgia" panose="02040502050405020303" pitchFamily="18" charset="0"/>
                        </a:rPr>
                        <a:t>40</a:t>
                      </a:r>
                      <a:endParaRPr lang="x-none" sz="1200" b="1"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b="1" dirty="0">
                        <a:effectLst/>
                        <a:latin typeface="Georgia" panose="02040502050405020303" pitchFamily="18" charset="0"/>
                      </a:endParaRPr>
                    </a:p>
                    <a:p>
                      <a:pPr algn="ctr">
                        <a:lnSpc>
                          <a:spcPct val="107000"/>
                        </a:lnSpc>
                        <a:spcAft>
                          <a:spcPts val="800"/>
                        </a:spcAft>
                      </a:pPr>
                      <a:r>
                        <a:rPr lang="kk-KZ" sz="1200" b="1" dirty="0">
                          <a:effectLst/>
                          <a:latin typeface="Georgia" panose="02040502050405020303" pitchFamily="18" charset="0"/>
                        </a:rPr>
                        <a:t>10 555</a:t>
                      </a:r>
                      <a:endParaRPr lang="x-none" sz="1200" b="1"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94451297"/>
                  </a:ext>
                </a:extLst>
              </a:tr>
            </a:tbl>
          </a:graphicData>
        </a:graphic>
      </p:graphicFrame>
      <p:sp>
        <p:nvSpPr>
          <p:cNvPr id="5" name="Прямоугольник 4">
            <a:extLst>
              <a:ext uri="{FF2B5EF4-FFF2-40B4-BE49-F238E27FC236}">
                <a16:creationId xmlns:a16="http://schemas.microsoft.com/office/drawing/2014/main" id="{235015A4-A50F-4C88-B627-6EFA60CE4345}"/>
              </a:ext>
            </a:extLst>
          </p:cNvPr>
          <p:cNvSpPr/>
          <p:nvPr/>
        </p:nvSpPr>
        <p:spPr>
          <a:xfrm>
            <a:off x="2048516" y="5148814"/>
            <a:ext cx="4140000" cy="1477328"/>
          </a:xfrm>
          <a:prstGeom prst="rect">
            <a:avLst/>
          </a:prstGeom>
          <a:ln>
            <a:solidFill>
              <a:schemeClr val="accent1"/>
            </a:solidFill>
            <a:prstDash val="dash"/>
          </a:ln>
        </p:spPr>
        <p:txBody>
          <a:bodyPr wrap="square">
            <a:spAutoFit/>
          </a:bodyPr>
          <a:lstStyle/>
          <a:p>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1846 </a:t>
            </a:r>
            <a:r>
              <a:rPr lang="en-US"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employees hold Doctoral degrees</a:t>
            </a:r>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707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Doctoral candidates</a:t>
            </a:r>
            <a:endParaRPr lang="x-none" dirty="0">
              <a:solidFill>
                <a:schemeClr val="accent1">
                  <a:lumMod val="50000"/>
                </a:schemeClr>
              </a:solidFill>
            </a:endParaRP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231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Doctors of Science</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139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PhD </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769 –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Master of Science </a:t>
            </a:r>
            <a:endPar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id="{A48D047F-A9D5-4327-9A41-F01E94D3B0AB}"/>
              </a:ext>
            </a:extLst>
          </p:cNvPr>
          <p:cNvSpPr/>
          <p:nvPr/>
        </p:nvSpPr>
        <p:spPr>
          <a:xfrm>
            <a:off x="6604184" y="5148111"/>
            <a:ext cx="4140000" cy="1200329"/>
          </a:xfrm>
          <a:prstGeom prst="rect">
            <a:avLst/>
          </a:prstGeom>
          <a:ln>
            <a:solidFill>
              <a:schemeClr val="accent1"/>
            </a:solidFill>
            <a:prstDash val="dash"/>
          </a:ln>
        </p:spPr>
        <p:txBody>
          <a:bodyPr wrap="square">
            <a:spAutoFit/>
          </a:bodyPr>
          <a:lstStyle/>
          <a:p>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2</a:t>
            </a:r>
            <a:r>
              <a:rPr lang="en-US"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6</a:t>
            </a:r>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203 </a:t>
            </a:r>
            <a:r>
              <a:rPr lang="en-US"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students in Agriculture</a:t>
            </a:r>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23 745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Undergraduate</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students</a:t>
            </a:r>
            <a:endPar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2 106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Master’s students</a:t>
            </a:r>
            <a:endPar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3</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52</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PhD students</a:t>
            </a:r>
            <a:endParaRPr lang="x-none" dirty="0">
              <a:solidFill>
                <a:schemeClr val="accent1">
                  <a:lumMod val="50000"/>
                </a:schemeClr>
              </a:solidFill>
            </a:endParaRPr>
          </a:p>
        </p:txBody>
      </p:sp>
      <p:sp>
        <p:nvSpPr>
          <p:cNvPr id="8" name="Номер слайда 5">
            <a:extLst>
              <a:ext uri="{FF2B5EF4-FFF2-40B4-BE49-F238E27FC236}">
                <a16:creationId xmlns:a16="http://schemas.microsoft.com/office/drawing/2014/main" id="{96AF6F8C-88C0-4B10-811D-58D8945CE97B}"/>
              </a:ext>
            </a:extLst>
          </p:cNvPr>
          <p:cNvSpPr txBox="1">
            <a:spLocks/>
          </p:cNvSpPr>
          <p:nvPr/>
        </p:nvSpPr>
        <p:spPr>
          <a:xfrm>
            <a:off x="10171263" y="6522650"/>
            <a:ext cx="379052" cy="234470"/>
          </a:xfrm>
          <a:prstGeom prst="rect">
            <a:avLst/>
          </a:prstGeom>
        </p:spPr>
        <p:txBody>
          <a:bodyPr/>
          <a:ls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1200" dirty="0">
              <a:latin typeface="Arial Narrow" panose="020B0606020202030204" pitchFamily="34" charset="0"/>
            </a:endParaRPr>
          </a:p>
        </p:txBody>
      </p:sp>
      <p:pic>
        <p:nvPicPr>
          <p:cNvPr id="9" name="Рисунок 8">
            <a:extLst>
              <a:ext uri="{FF2B5EF4-FFF2-40B4-BE49-F238E27FC236}">
                <a16:creationId xmlns:a16="http://schemas.microsoft.com/office/drawing/2014/main" id="{8B2E0CB0-270D-4BD4-A621-12593E538E08}"/>
              </a:ext>
            </a:extLst>
          </p:cNvPr>
          <p:cNvPicPr>
            <a:picLocks noChangeAspect="1"/>
          </p:cNvPicPr>
          <p:nvPr/>
        </p:nvPicPr>
        <p:blipFill>
          <a:blip r:embed="rId3" cstate="print"/>
          <a:stretch>
            <a:fillRect/>
          </a:stretch>
        </p:blipFill>
        <p:spPr>
          <a:xfrm>
            <a:off x="271119" y="241325"/>
            <a:ext cx="1291994" cy="612000"/>
          </a:xfrm>
          <a:prstGeom prst="rect">
            <a:avLst/>
          </a:prstGeom>
        </p:spPr>
      </p:pic>
      <p:sp>
        <p:nvSpPr>
          <p:cNvPr id="10"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8</a:t>
            </a:r>
          </a:p>
        </p:txBody>
      </p:sp>
    </p:spTree>
    <p:extLst>
      <p:ext uri="{BB962C8B-B14F-4D97-AF65-F5344CB8AC3E}">
        <p14:creationId xmlns:p14="http://schemas.microsoft.com/office/powerpoint/2010/main" val="1921500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 Center for Strategic Initiatives">
  <a:themeElements>
    <a:clrScheme name="Другая 3">
      <a:dk1>
        <a:sysClr val="windowText" lastClr="000000"/>
      </a:dk1>
      <a:lt1>
        <a:sysClr val="window" lastClr="FFFFFF"/>
      </a:lt1>
      <a:dk2>
        <a:srgbClr val="2868A4"/>
      </a:dk2>
      <a:lt2>
        <a:srgbClr val="DEE5EE"/>
      </a:lt2>
      <a:accent1>
        <a:srgbClr val="2868A4"/>
      </a:accent1>
      <a:accent2>
        <a:srgbClr val="5A80AD"/>
      </a:accent2>
      <a:accent3>
        <a:srgbClr val="449FD8"/>
      </a:accent3>
      <a:accent4>
        <a:srgbClr val="4BACC6"/>
      </a:accent4>
      <a:accent5>
        <a:srgbClr val="F79646"/>
      </a:accent5>
      <a:accent6>
        <a:srgbClr val="C0504D"/>
      </a:accent6>
      <a:hlink>
        <a:srgbClr val="0000FF"/>
      </a:hlink>
      <a:folHlink>
        <a:srgbClr val="800080"/>
      </a:folHlink>
    </a:clrScheme>
    <a:fontScheme name="csi semibold">
      <a:majorFont>
        <a:latin typeface="Segoe UI Semibold"/>
        <a:ea typeface=""/>
        <a:cs typeface=""/>
      </a:majorFont>
      <a:minorFont>
        <a:latin typeface="Segoe UI"/>
        <a:ea typeface=""/>
        <a:cs typeface=""/>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65000"/>
            </a:schemeClr>
          </a:solidFill>
          <a:prstDash val="dash"/>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600" dirty="0" err="1"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theme Center for Strategic Initiatives" id="{9799879A-573B-45D5-AF41-0871F656FEEB}" vid="{882EA415-7049-4FE5-AB65-B8885B7C2938}"/>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2296</Words>
  <Application>Microsoft Office PowerPoint</Application>
  <PresentationFormat>Широкоэкранный</PresentationFormat>
  <Paragraphs>361</Paragraphs>
  <Slides>14</Slides>
  <Notes>4</Notes>
  <HiddenSlides>0</HiddenSlides>
  <MMClips>0</MMClips>
  <ScaleCrop>false</ScaleCrop>
  <HeadingPairs>
    <vt:vector size="8" baseType="variant">
      <vt:variant>
        <vt:lpstr>Использованные шрифты</vt:lpstr>
      </vt:variant>
      <vt:variant>
        <vt:i4>11</vt:i4>
      </vt:variant>
      <vt:variant>
        <vt:lpstr>Тема</vt:lpstr>
      </vt:variant>
      <vt:variant>
        <vt:i4>3</vt:i4>
      </vt:variant>
      <vt:variant>
        <vt:lpstr>Внедренные серверы OLE</vt:lpstr>
      </vt:variant>
      <vt:variant>
        <vt:i4>1</vt:i4>
      </vt:variant>
      <vt:variant>
        <vt:lpstr>Заголовки слайдов</vt:lpstr>
      </vt:variant>
      <vt:variant>
        <vt:i4>14</vt:i4>
      </vt:variant>
    </vt:vector>
  </HeadingPairs>
  <TitlesOfParts>
    <vt:vector size="29" baseType="lpstr">
      <vt:lpstr>Arial</vt:lpstr>
      <vt:lpstr>Arial Narrow</vt:lpstr>
      <vt:lpstr>Calibri</vt:lpstr>
      <vt:lpstr>Calibri Light</vt:lpstr>
      <vt:lpstr>Georgia</vt:lpstr>
      <vt:lpstr>Segoe UI</vt:lpstr>
      <vt:lpstr>Segoe UI Semibold</vt:lpstr>
      <vt:lpstr>Segoe UI Semilight</vt:lpstr>
      <vt:lpstr>Times New Roman</vt:lpstr>
      <vt:lpstr>Trebuchet MS</vt:lpstr>
      <vt:lpstr>Wingdings</vt:lpstr>
      <vt:lpstr>Тема Office</vt:lpstr>
      <vt:lpstr>1_Тема Office</vt:lpstr>
      <vt:lpstr>theme Center for Strategic Initiatives</vt:lpstr>
      <vt:lpstr>think-cell Slide</vt:lpstr>
      <vt:lpstr>National Agrarian Science and Education Centre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Overview of Extension Centers</vt:lpstr>
      <vt:lpstr>Vision on development of Extension Centers by 2024 </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Agrarian Science and Education Centre</dc:title>
  <dc:creator>Гульсумханум Толеубайкызы Баязитова</dc:creator>
  <cp:lastModifiedBy>WW</cp:lastModifiedBy>
  <cp:revision>3</cp:revision>
  <dcterms:created xsi:type="dcterms:W3CDTF">2020-10-21T06:30:49Z</dcterms:created>
  <dcterms:modified xsi:type="dcterms:W3CDTF">2020-10-21T07:10:13Z</dcterms:modified>
</cp:coreProperties>
</file>