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4172" r:id="rId1"/>
  </p:sldMasterIdLst>
  <p:notesMasterIdLst>
    <p:notesMasterId r:id="rId22"/>
  </p:notesMasterIdLst>
  <p:sldIdLst>
    <p:sldId id="280"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9" r:id="rId21"/>
  </p:sldIdLst>
  <p:sldSz cx="9144000" cy="5143500" type="screen16x9"/>
  <p:notesSz cx="6858000" cy="9144000"/>
  <p:defaultTextStyle>
    <a:defPPr>
      <a:defRPr lang="ru-RU"/>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7" autoAdjust="0"/>
    <p:restoredTop sz="94673" autoAdjust="0"/>
  </p:normalViewPr>
  <p:slideViewPr>
    <p:cSldViewPr snapToGrid="0">
      <p:cViewPr varScale="1">
        <p:scale>
          <a:sx n="90" d="100"/>
          <a:sy n="90" d="100"/>
        </p:scale>
        <p:origin x="816" y="8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Google Shape;3;n">
            <a:extLst>
              <a:ext uri="{FF2B5EF4-FFF2-40B4-BE49-F238E27FC236}">
                <a16:creationId xmlns:a16="http://schemas.microsoft.com/office/drawing/2014/main" id="{C5AB6448-97BD-4558-B443-B7728E5F1B74}"/>
              </a:ext>
            </a:extLst>
          </p:cNvPr>
          <p:cNvSpPr>
            <a:spLocks noGrp="1" noRot="1" noChangeAspect="1"/>
          </p:cNvSpPr>
          <p:nvPr>
            <p:ph type="sldImg" idx="2"/>
          </p:nvPr>
        </p:nvSpPr>
        <p:spPr bwMode="auto">
          <a:xfrm>
            <a:off x="381000" y="685800"/>
            <a:ext cx="6096000" cy="3429000"/>
          </a:xfrm>
          <a:custGeom>
            <a:avLst/>
            <a:gdLst>
              <a:gd name="T0" fmla="*/ 0 w 120000"/>
              <a:gd name="T1" fmla="*/ 0 h 120000"/>
              <a:gd name="T2" fmla="*/ 6096000 w 120000"/>
              <a:gd name="T3" fmla="*/ 0 h 120000"/>
              <a:gd name="T4" fmla="*/ 609600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w="9525" cap="flat" cmpd="sng">
            <a:solidFill>
              <a:srgbClr val="000000"/>
            </a:solidFill>
            <a:prstDash val="solid"/>
            <a:round/>
            <a:headEnd type="none" w="sm" len="sm"/>
            <a:tailEnd type="none" w="sm" len="sm"/>
          </a:ln>
          <a:extLst>
            <a:ext uri="{909E8E84-426E-40dd-AFC4-6F175D3DCCD1}">
              <a14:hiddenFill xmlns:a14="http://schemas.microsoft.com/office/drawing/2010/main" xmlns="">
                <a:solidFill>
                  <a:srgbClr val="FFFFFF"/>
                </a:solidFill>
              </a14:hiddenFill>
            </a:ext>
          </a:extLst>
        </p:spPr>
      </p:sp>
      <p:sp>
        <p:nvSpPr>
          <p:cNvPr id="8195" name="Google Shape;4;n">
            <a:extLst>
              <a:ext uri="{FF2B5EF4-FFF2-40B4-BE49-F238E27FC236}">
                <a16:creationId xmlns:a16="http://schemas.microsoft.com/office/drawing/2014/main" id="{0119B225-6D44-48D4-934A-2819CE9F7911}"/>
              </a:ext>
            </a:extLst>
          </p:cNvPr>
          <p:cNvSpPr txBox="1">
            <a:spLocks noGrp="1" noChangeArrowheads="1"/>
          </p:cNvSpPr>
          <p:nvPr>
            <p:ph type="body" idx="1"/>
          </p:nvPr>
        </p:nvSpPr>
        <p:spPr bwMode="auto">
          <a:xfrm>
            <a:off x="685800" y="4343400"/>
            <a:ext cx="54864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ru-RU" altLang="ru-RU">
              <a:sym typeface="Arial" panose="020B0604020202020204" pitchFamily="34" charset="0"/>
            </a:endParaRPr>
          </a:p>
        </p:txBody>
      </p:sp>
    </p:spTree>
    <p:extLst>
      <p:ext uri="{BB962C8B-B14F-4D97-AF65-F5344CB8AC3E}">
        <p14:creationId xmlns:p14="http://schemas.microsoft.com/office/powerpoint/2010/main" val="282020541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L="457200" indent="-2984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marL="914400" lvl="1" indent="-2984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marL="1371600" lvl="2" indent="-2984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marL="1828800" lvl="3" indent="-2984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marL="2286000" lvl="4" indent="-29845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266" name="Google Shape;56;g722813261b_0_0:notes">
            <a:extLst>
              <a:ext uri="{FF2B5EF4-FFF2-40B4-BE49-F238E27FC236}">
                <a16:creationId xmlns:a16="http://schemas.microsoft.com/office/drawing/2014/main" id="{BF104718-B363-47A9-9C87-3E3017579628}"/>
              </a:ext>
            </a:extLst>
          </p:cNvPr>
          <p:cNvSpPr>
            <a:spLocks noGrp="1" noRot="1" noChangeAspect="1" noTextEdit="1"/>
          </p:cNvSpPr>
          <p:nvPr>
            <p:ph type="sldImg" idx="2"/>
          </p:nvPr>
        </p:nvSpPr>
        <p:spPr>
          <a:noFill/>
          <a:ln>
            <a:headEnd/>
            <a:tailEnd/>
          </a:ln>
        </p:spPr>
      </p:sp>
      <p:sp>
        <p:nvSpPr>
          <p:cNvPr id="11267" name="Google Shape;57;g722813261b_0_0:notes">
            <a:extLst>
              <a:ext uri="{FF2B5EF4-FFF2-40B4-BE49-F238E27FC236}">
                <a16:creationId xmlns:a16="http://schemas.microsoft.com/office/drawing/2014/main" id="{A816E769-6C5D-4457-B76C-9CC7E5ECCEDF}"/>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8" name="Google Shape;123;g722813261b_0_119:notes">
            <a:extLst>
              <a:ext uri="{FF2B5EF4-FFF2-40B4-BE49-F238E27FC236}">
                <a16:creationId xmlns:a16="http://schemas.microsoft.com/office/drawing/2014/main" id="{0864374E-BC38-4013-B1B2-5E1CFBA2CB13}"/>
              </a:ext>
            </a:extLst>
          </p:cNvPr>
          <p:cNvSpPr>
            <a:spLocks noGrp="1" noRot="1" noChangeAspect="1" noTextEdit="1"/>
          </p:cNvSpPr>
          <p:nvPr>
            <p:ph type="sldImg" idx="2"/>
          </p:nvPr>
        </p:nvSpPr>
        <p:spPr>
          <a:noFill/>
          <a:ln>
            <a:headEnd/>
            <a:tailEnd/>
          </a:ln>
        </p:spPr>
      </p:sp>
      <p:sp>
        <p:nvSpPr>
          <p:cNvPr id="29699" name="Google Shape;124;g722813261b_0_119:notes">
            <a:extLst>
              <a:ext uri="{FF2B5EF4-FFF2-40B4-BE49-F238E27FC236}">
                <a16:creationId xmlns:a16="http://schemas.microsoft.com/office/drawing/2014/main" id="{89EAF24F-B1FE-48D4-9AE7-08ADA5DF26B7}"/>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1746" name="Google Shape;129;g722813261b_0_126:notes">
            <a:extLst>
              <a:ext uri="{FF2B5EF4-FFF2-40B4-BE49-F238E27FC236}">
                <a16:creationId xmlns:a16="http://schemas.microsoft.com/office/drawing/2014/main" id="{00461C54-1E1C-449D-916D-0B0A606297DF}"/>
              </a:ext>
            </a:extLst>
          </p:cNvPr>
          <p:cNvSpPr>
            <a:spLocks noGrp="1" noRot="1" noChangeAspect="1" noTextEdit="1"/>
          </p:cNvSpPr>
          <p:nvPr>
            <p:ph type="sldImg" idx="2"/>
          </p:nvPr>
        </p:nvSpPr>
        <p:spPr>
          <a:noFill/>
          <a:ln>
            <a:headEnd/>
            <a:tailEnd/>
          </a:ln>
        </p:spPr>
      </p:sp>
      <p:sp>
        <p:nvSpPr>
          <p:cNvPr id="31747" name="Google Shape;130;g722813261b_0_126:notes">
            <a:extLst>
              <a:ext uri="{FF2B5EF4-FFF2-40B4-BE49-F238E27FC236}">
                <a16:creationId xmlns:a16="http://schemas.microsoft.com/office/drawing/2014/main" id="{0D3FED83-1075-4464-A3B0-D61A42AB96A6}"/>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794" name="Google Shape;134;g722813261b_0_156:notes">
            <a:extLst>
              <a:ext uri="{FF2B5EF4-FFF2-40B4-BE49-F238E27FC236}">
                <a16:creationId xmlns:a16="http://schemas.microsoft.com/office/drawing/2014/main" id="{439412C3-471A-4096-83DF-D2E45A8A16F7}"/>
              </a:ext>
            </a:extLst>
          </p:cNvPr>
          <p:cNvSpPr>
            <a:spLocks noGrp="1" noRot="1" noChangeAspect="1" noTextEdit="1"/>
          </p:cNvSpPr>
          <p:nvPr>
            <p:ph type="sldImg" idx="2"/>
          </p:nvPr>
        </p:nvSpPr>
        <p:spPr>
          <a:noFill/>
          <a:ln>
            <a:headEnd/>
            <a:tailEnd/>
          </a:ln>
        </p:spPr>
      </p:sp>
      <p:sp>
        <p:nvSpPr>
          <p:cNvPr id="33795" name="Google Shape;135;g722813261b_0_156:notes">
            <a:extLst>
              <a:ext uri="{FF2B5EF4-FFF2-40B4-BE49-F238E27FC236}">
                <a16:creationId xmlns:a16="http://schemas.microsoft.com/office/drawing/2014/main" id="{267D3272-D275-47FF-8A62-BD00CA049A27}"/>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5842" name="Google Shape;139;g722813261b_0_93:notes">
            <a:extLst>
              <a:ext uri="{FF2B5EF4-FFF2-40B4-BE49-F238E27FC236}">
                <a16:creationId xmlns:a16="http://schemas.microsoft.com/office/drawing/2014/main" id="{2D2AEFDC-8DFF-4850-9B19-18FB0362E2E8}"/>
              </a:ext>
            </a:extLst>
          </p:cNvPr>
          <p:cNvSpPr>
            <a:spLocks noGrp="1" noRot="1" noChangeAspect="1" noTextEdit="1"/>
          </p:cNvSpPr>
          <p:nvPr>
            <p:ph type="sldImg" idx="2"/>
          </p:nvPr>
        </p:nvSpPr>
        <p:spPr>
          <a:noFill/>
          <a:ln>
            <a:headEnd/>
            <a:tailEnd/>
          </a:ln>
        </p:spPr>
      </p:sp>
      <p:sp>
        <p:nvSpPr>
          <p:cNvPr id="35843" name="Google Shape;140;g722813261b_0_93:notes">
            <a:extLst>
              <a:ext uri="{FF2B5EF4-FFF2-40B4-BE49-F238E27FC236}">
                <a16:creationId xmlns:a16="http://schemas.microsoft.com/office/drawing/2014/main" id="{74CA36C4-F419-4178-A251-63D80978C47F}"/>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7890" name="Google Shape;145;g722813261b_0_99:notes">
            <a:extLst>
              <a:ext uri="{FF2B5EF4-FFF2-40B4-BE49-F238E27FC236}">
                <a16:creationId xmlns:a16="http://schemas.microsoft.com/office/drawing/2014/main" id="{4D5843F3-B6C5-4A57-81EA-B614BF705695}"/>
              </a:ext>
            </a:extLst>
          </p:cNvPr>
          <p:cNvSpPr>
            <a:spLocks noGrp="1" noRot="1" noChangeAspect="1" noTextEdit="1"/>
          </p:cNvSpPr>
          <p:nvPr>
            <p:ph type="sldImg" idx="2"/>
          </p:nvPr>
        </p:nvSpPr>
        <p:spPr>
          <a:noFill/>
          <a:ln>
            <a:headEnd/>
            <a:tailEnd/>
          </a:ln>
        </p:spPr>
      </p:sp>
      <p:sp>
        <p:nvSpPr>
          <p:cNvPr id="37891" name="Google Shape;146;g722813261b_0_99:notes">
            <a:extLst>
              <a:ext uri="{FF2B5EF4-FFF2-40B4-BE49-F238E27FC236}">
                <a16:creationId xmlns:a16="http://schemas.microsoft.com/office/drawing/2014/main" id="{C31EDE01-D4F8-47B8-AAF4-44E31C503B4A}"/>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9938" name="Google Shape;151;g722813261b_0_132:notes">
            <a:extLst>
              <a:ext uri="{FF2B5EF4-FFF2-40B4-BE49-F238E27FC236}">
                <a16:creationId xmlns:a16="http://schemas.microsoft.com/office/drawing/2014/main" id="{45FD02A6-5D1B-49D0-890C-AC19EBFCB633}"/>
              </a:ext>
            </a:extLst>
          </p:cNvPr>
          <p:cNvSpPr>
            <a:spLocks noGrp="1" noRot="1" noChangeAspect="1" noTextEdit="1"/>
          </p:cNvSpPr>
          <p:nvPr>
            <p:ph type="sldImg" idx="2"/>
          </p:nvPr>
        </p:nvSpPr>
        <p:spPr>
          <a:noFill/>
          <a:ln>
            <a:headEnd/>
            <a:tailEnd/>
          </a:ln>
        </p:spPr>
      </p:sp>
      <p:sp>
        <p:nvSpPr>
          <p:cNvPr id="39939" name="Google Shape;152;g722813261b_0_132:notes">
            <a:extLst>
              <a:ext uri="{FF2B5EF4-FFF2-40B4-BE49-F238E27FC236}">
                <a16:creationId xmlns:a16="http://schemas.microsoft.com/office/drawing/2014/main" id="{C3D12090-DDC5-4138-9B3A-AB95D2EA9833}"/>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986" name="Google Shape;157;g722813261b_0_138:notes">
            <a:extLst>
              <a:ext uri="{FF2B5EF4-FFF2-40B4-BE49-F238E27FC236}">
                <a16:creationId xmlns:a16="http://schemas.microsoft.com/office/drawing/2014/main" id="{1CF617C4-BBBA-4EC6-949D-6789662F8A1A}"/>
              </a:ext>
            </a:extLst>
          </p:cNvPr>
          <p:cNvSpPr>
            <a:spLocks noGrp="1" noRot="1" noChangeAspect="1" noTextEdit="1"/>
          </p:cNvSpPr>
          <p:nvPr>
            <p:ph type="sldImg" idx="2"/>
          </p:nvPr>
        </p:nvSpPr>
        <p:spPr>
          <a:noFill/>
          <a:ln>
            <a:headEnd/>
            <a:tailEnd/>
          </a:ln>
        </p:spPr>
      </p:sp>
      <p:sp>
        <p:nvSpPr>
          <p:cNvPr id="41987" name="Google Shape;158;g722813261b_0_138:notes">
            <a:extLst>
              <a:ext uri="{FF2B5EF4-FFF2-40B4-BE49-F238E27FC236}">
                <a16:creationId xmlns:a16="http://schemas.microsoft.com/office/drawing/2014/main" id="{39B5A2EE-8978-42BC-91CD-97AAD24A6000}"/>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4034" name="Google Shape;163;g722813261b_0_150:notes">
            <a:extLst>
              <a:ext uri="{FF2B5EF4-FFF2-40B4-BE49-F238E27FC236}">
                <a16:creationId xmlns:a16="http://schemas.microsoft.com/office/drawing/2014/main" id="{4F2C079A-6F27-4C94-963A-D4C35E05C2C3}"/>
              </a:ext>
            </a:extLst>
          </p:cNvPr>
          <p:cNvSpPr>
            <a:spLocks noGrp="1" noRot="1" noChangeAspect="1" noTextEdit="1"/>
          </p:cNvSpPr>
          <p:nvPr>
            <p:ph type="sldImg" idx="2"/>
          </p:nvPr>
        </p:nvSpPr>
        <p:spPr>
          <a:noFill/>
          <a:ln>
            <a:headEnd/>
            <a:tailEnd/>
          </a:ln>
        </p:spPr>
      </p:sp>
      <p:sp>
        <p:nvSpPr>
          <p:cNvPr id="44035" name="Google Shape;164;g722813261b_0_150:notes">
            <a:extLst>
              <a:ext uri="{FF2B5EF4-FFF2-40B4-BE49-F238E27FC236}">
                <a16:creationId xmlns:a16="http://schemas.microsoft.com/office/drawing/2014/main" id="{04BE9803-EE91-4B5A-98AE-4E2509BA0A26}"/>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6082" name="Google Shape;168;g722813261b_0_144:notes">
            <a:extLst>
              <a:ext uri="{FF2B5EF4-FFF2-40B4-BE49-F238E27FC236}">
                <a16:creationId xmlns:a16="http://schemas.microsoft.com/office/drawing/2014/main" id="{38A2D64D-6ACF-4480-ACE4-BF6E7153D535}"/>
              </a:ext>
            </a:extLst>
          </p:cNvPr>
          <p:cNvSpPr>
            <a:spLocks noGrp="1" noRot="1" noChangeAspect="1" noTextEdit="1"/>
          </p:cNvSpPr>
          <p:nvPr>
            <p:ph type="sldImg" idx="2"/>
          </p:nvPr>
        </p:nvSpPr>
        <p:spPr>
          <a:noFill/>
          <a:ln>
            <a:headEnd/>
            <a:tailEnd/>
          </a:ln>
        </p:spPr>
      </p:sp>
      <p:sp>
        <p:nvSpPr>
          <p:cNvPr id="46083" name="Google Shape;169;g722813261b_0_144:notes">
            <a:extLst>
              <a:ext uri="{FF2B5EF4-FFF2-40B4-BE49-F238E27FC236}">
                <a16:creationId xmlns:a16="http://schemas.microsoft.com/office/drawing/2014/main" id="{2C2F0196-FCF2-4461-A8FB-FBA7E21ED51B}"/>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314" name="Google Shape;64;g722813261b_0_11:notes">
            <a:extLst>
              <a:ext uri="{FF2B5EF4-FFF2-40B4-BE49-F238E27FC236}">
                <a16:creationId xmlns:a16="http://schemas.microsoft.com/office/drawing/2014/main" id="{0E53D71E-91D5-43FE-9B11-1F71708021B6}"/>
              </a:ext>
            </a:extLst>
          </p:cNvPr>
          <p:cNvSpPr>
            <a:spLocks noGrp="1" noRot="1" noChangeAspect="1" noTextEdit="1"/>
          </p:cNvSpPr>
          <p:nvPr>
            <p:ph type="sldImg" idx="2"/>
          </p:nvPr>
        </p:nvSpPr>
        <p:spPr>
          <a:noFill/>
          <a:ln>
            <a:headEnd/>
            <a:tailEnd/>
          </a:ln>
        </p:spPr>
      </p:sp>
      <p:sp>
        <p:nvSpPr>
          <p:cNvPr id="13315" name="Google Shape;65;g722813261b_0_11:notes">
            <a:extLst>
              <a:ext uri="{FF2B5EF4-FFF2-40B4-BE49-F238E27FC236}">
                <a16:creationId xmlns:a16="http://schemas.microsoft.com/office/drawing/2014/main" id="{02278350-DEFA-4C1F-B1DD-8BC07D7EA90D}"/>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5362" name="Google Shape;70;g722813261b_0_18:notes">
            <a:extLst>
              <a:ext uri="{FF2B5EF4-FFF2-40B4-BE49-F238E27FC236}">
                <a16:creationId xmlns:a16="http://schemas.microsoft.com/office/drawing/2014/main" id="{E3979146-B82D-4379-9ABD-ED84EE1F60BC}"/>
              </a:ext>
            </a:extLst>
          </p:cNvPr>
          <p:cNvSpPr>
            <a:spLocks noGrp="1" noRot="1" noChangeAspect="1" noTextEdit="1"/>
          </p:cNvSpPr>
          <p:nvPr>
            <p:ph type="sldImg" idx="2"/>
          </p:nvPr>
        </p:nvSpPr>
        <p:spPr>
          <a:noFill/>
          <a:ln>
            <a:headEnd/>
            <a:tailEnd/>
          </a:ln>
        </p:spPr>
      </p:sp>
      <p:sp>
        <p:nvSpPr>
          <p:cNvPr id="15363" name="Google Shape;71;g722813261b_0_18:notes">
            <a:extLst>
              <a:ext uri="{FF2B5EF4-FFF2-40B4-BE49-F238E27FC236}">
                <a16:creationId xmlns:a16="http://schemas.microsoft.com/office/drawing/2014/main" id="{D37599D0-B39C-4A7B-B3CE-B0454FA9A1A6}"/>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7410" name="Google Shape;77;g722813261b_0_31:notes">
            <a:extLst>
              <a:ext uri="{FF2B5EF4-FFF2-40B4-BE49-F238E27FC236}">
                <a16:creationId xmlns:a16="http://schemas.microsoft.com/office/drawing/2014/main" id="{27404187-D2EA-4862-9D4B-1ABB094A9382}"/>
              </a:ext>
            </a:extLst>
          </p:cNvPr>
          <p:cNvSpPr>
            <a:spLocks noGrp="1" noRot="1" noChangeAspect="1" noTextEdit="1"/>
          </p:cNvSpPr>
          <p:nvPr>
            <p:ph type="sldImg" idx="2"/>
          </p:nvPr>
        </p:nvSpPr>
        <p:spPr>
          <a:noFill/>
          <a:ln>
            <a:headEnd/>
            <a:tailEnd/>
          </a:ln>
        </p:spPr>
      </p:sp>
      <p:sp>
        <p:nvSpPr>
          <p:cNvPr id="17411" name="Google Shape;78;g722813261b_0_31:notes">
            <a:extLst>
              <a:ext uri="{FF2B5EF4-FFF2-40B4-BE49-F238E27FC236}">
                <a16:creationId xmlns:a16="http://schemas.microsoft.com/office/drawing/2014/main" id="{DCED39A6-AFB9-4781-B44A-15B3C1F67960}"/>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9458" name="Google Shape;84;g722813261b_0_40:notes">
            <a:extLst>
              <a:ext uri="{FF2B5EF4-FFF2-40B4-BE49-F238E27FC236}">
                <a16:creationId xmlns:a16="http://schemas.microsoft.com/office/drawing/2014/main" id="{B6807B5B-C2B8-459F-840D-44CC90E6F634}"/>
              </a:ext>
            </a:extLst>
          </p:cNvPr>
          <p:cNvSpPr>
            <a:spLocks noGrp="1" noRot="1" noChangeAspect="1" noTextEdit="1"/>
          </p:cNvSpPr>
          <p:nvPr>
            <p:ph type="sldImg" idx="2"/>
          </p:nvPr>
        </p:nvSpPr>
        <p:spPr>
          <a:noFill/>
          <a:ln>
            <a:headEnd/>
            <a:tailEnd/>
          </a:ln>
        </p:spPr>
      </p:sp>
      <p:sp>
        <p:nvSpPr>
          <p:cNvPr id="19459" name="Google Shape;85;g722813261b_0_40:notes">
            <a:extLst>
              <a:ext uri="{FF2B5EF4-FFF2-40B4-BE49-F238E27FC236}">
                <a16:creationId xmlns:a16="http://schemas.microsoft.com/office/drawing/2014/main" id="{1BAC8308-FCDE-4B55-BCF7-46732670504D}"/>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6" name="Google Shape;90;g722813261b_0_57:notes">
            <a:extLst>
              <a:ext uri="{FF2B5EF4-FFF2-40B4-BE49-F238E27FC236}">
                <a16:creationId xmlns:a16="http://schemas.microsoft.com/office/drawing/2014/main" id="{2BBF8F03-285D-40D8-9BF1-2EEA811BEACC}"/>
              </a:ext>
            </a:extLst>
          </p:cNvPr>
          <p:cNvSpPr>
            <a:spLocks noGrp="1" noRot="1" noChangeAspect="1" noTextEdit="1"/>
          </p:cNvSpPr>
          <p:nvPr>
            <p:ph type="sldImg" idx="2"/>
          </p:nvPr>
        </p:nvSpPr>
        <p:spPr>
          <a:noFill/>
          <a:ln>
            <a:headEnd/>
            <a:tailEnd/>
          </a:ln>
        </p:spPr>
      </p:sp>
      <p:sp>
        <p:nvSpPr>
          <p:cNvPr id="21507" name="Google Shape;91;g722813261b_0_57:notes">
            <a:extLst>
              <a:ext uri="{FF2B5EF4-FFF2-40B4-BE49-F238E27FC236}">
                <a16:creationId xmlns:a16="http://schemas.microsoft.com/office/drawing/2014/main" id="{137170CA-462A-4F97-B0DB-A05184C5229E}"/>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3554" name="Google Shape;98;g722813261b_0_51:notes">
            <a:extLst>
              <a:ext uri="{FF2B5EF4-FFF2-40B4-BE49-F238E27FC236}">
                <a16:creationId xmlns:a16="http://schemas.microsoft.com/office/drawing/2014/main" id="{047A5D3D-8A19-41BC-B486-FB08F9E89415}"/>
              </a:ext>
            </a:extLst>
          </p:cNvPr>
          <p:cNvSpPr>
            <a:spLocks noGrp="1" noRot="1" noChangeAspect="1" noTextEdit="1"/>
          </p:cNvSpPr>
          <p:nvPr>
            <p:ph type="sldImg" idx="2"/>
          </p:nvPr>
        </p:nvSpPr>
        <p:spPr>
          <a:noFill/>
          <a:ln>
            <a:headEnd/>
            <a:tailEnd/>
          </a:ln>
        </p:spPr>
      </p:sp>
      <p:sp>
        <p:nvSpPr>
          <p:cNvPr id="23555" name="Google Shape;99;g722813261b_0_51:notes">
            <a:extLst>
              <a:ext uri="{FF2B5EF4-FFF2-40B4-BE49-F238E27FC236}">
                <a16:creationId xmlns:a16="http://schemas.microsoft.com/office/drawing/2014/main" id="{AE741B63-F598-4469-93FF-BF54BF0FDA14}"/>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5602" name="Google Shape;104;g722813261b_0_75:notes">
            <a:extLst>
              <a:ext uri="{FF2B5EF4-FFF2-40B4-BE49-F238E27FC236}">
                <a16:creationId xmlns:a16="http://schemas.microsoft.com/office/drawing/2014/main" id="{C5FDC15E-7EFD-419C-86E9-52F1AB724BBA}"/>
              </a:ext>
            </a:extLst>
          </p:cNvPr>
          <p:cNvSpPr>
            <a:spLocks noGrp="1" noRot="1" noChangeAspect="1" noTextEdit="1"/>
          </p:cNvSpPr>
          <p:nvPr>
            <p:ph type="sldImg" idx="2"/>
          </p:nvPr>
        </p:nvSpPr>
        <p:spPr>
          <a:noFill/>
          <a:ln>
            <a:headEnd/>
            <a:tailEnd/>
          </a:ln>
        </p:spPr>
      </p:sp>
      <p:sp>
        <p:nvSpPr>
          <p:cNvPr id="25603" name="Google Shape;105;g722813261b_0_75:notes">
            <a:extLst>
              <a:ext uri="{FF2B5EF4-FFF2-40B4-BE49-F238E27FC236}">
                <a16:creationId xmlns:a16="http://schemas.microsoft.com/office/drawing/2014/main" id="{5365D4A0-C406-44E0-AF48-06B2E715A14F}"/>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50" name="Google Shape;115;g722813261b_0_87:notes">
            <a:extLst>
              <a:ext uri="{FF2B5EF4-FFF2-40B4-BE49-F238E27FC236}">
                <a16:creationId xmlns:a16="http://schemas.microsoft.com/office/drawing/2014/main" id="{2B95D767-647D-4AD3-8A3F-0A808DC94F9F}"/>
              </a:ext>
            </a:extLst>
          </p:cNvPr>
          <p:cNvSpPr>
            <a:spLocks noGrp="1" noRot="1" noChangeAspect="1" noTextEdit="1"/>
          </p:cNvSpPr>
          <p:nvPr>
            <p:ph type="sldImg" idx="2"/>
          </p:nvPr>
        </p:nvSpPr>
        <p:spPr>
          <a:noFill/>
          <a:ln>
            <a:headEnd/>
            <a:tailEnd/>
          </a:ln>
        </p:spPr>
      </p:sp>
      <p:sp>
        <p:nvSpPr>
          <p:cNvPr id="27651" name="Google Shape;116;g722813261b_0_87:notes">
            <a:extLst>
              <a:ext uri="{FF2B5EF4-FFF2-40B4-BE49-F238E27FC236}">
                <a16:creationId xmlns:a16="http://schemas.microsoft.com/office/drawing/2014/main" id="{0FCFBBD3-E23D-4F93-9EAF-8D45F86083DC}"/>
              </a:ext>
            </a:extLst>
          </p:cNvPr>
          <p:cNvSpPr txBox="1">
            <a:spLocks noGrp="1" noChangeArrowheads="1"/>
          </p:cNvSpPr>
          <p:nvPr>
            <p:ph type="body" idx="1"/>
          </p:nvPr>
        </p:nvSpPr>
        <p:spPr/>
        <p:txBody>
          <a:bodyPr/>
          <a:lstStyle/>
          <a:p>
            <a:pPr marL="0" indent="0" eaLnBrk="1" hangingPunct="1">
              <a:buSzPts val="1100"/>
            </a:pPr>
            <a:endParaRPr lang="ru-RU" altLang="ru-RU" sz="1100">
              <a:latin typeface="Arial" panose="020B060402020202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1.xml"/><Relationship Id="rId4"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2.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9" descr="paperBackingColor.jpg">
            <a:extLst>
              <a:ext uri="{FF2B5EF4-FFF2-40B4-BE49-F238E27FC236}">
                <a16:creationId xmlns:a16="http://schemas.microsoft.com/office/drawing/2014/main" id="{47505E0C-76E9-4158-8F6A-ADEC2986C3CF}"/>
              </a:ext>
            </a:extLst>
          </p:cNvPr>
          <p:cNvPicPr>
            <a:picLocks noChangeAspect="1"/>
          </p:cNvPicPr>
          <p:nvPr/>
        </p:nvPicPr>
        <p:blipFill>
          <a:blip r:embed="rId4"/>
          <a:srcRect l="469" t="13915"/>
          <a:stretch>
            <a:fillRect/>
          </a:stretch>
        </p:blipFill>
        <p:spPr>
          <a:xfrm>
            <a:off x="1613903" y="524436"/>
            <a:ext cx="5916194" cy="2878271"/>
          </a:xfrm>
          <a:prstGeom prst="rect">
            <a:avLst/>
          </a:prstGeom>
          <a:solidFill>
            <a:srgbClr val="FFFFFF">
              <a:shade val="85000"/>
            </a:srgbClr>
          </a:solidFill>
          <a:ln w="22225" cap="sq">
            <a:solidFill>
              <a:srgbClr val="FDFDFD"/>
            </a:solidFill>
            <a:miter lim="800000"/>
          </a:ln>
          <a:effectLst>
            <a:outerShdw blurRad="57150" dist="37500" dir="7560000" sy="98000" kx="80000" ky="63000" algn="tl" rotWithShape="0">
              <a:srgbClr val="000000">
                <a:alpha val="20000"/>
              </a:srgbClr>
            </a:outerShdw>
          </a:effectLst>
          <a:scene3d>
            <a:camera prst="orthographicFront"/>
            <a:lightRig rig="twoPt" dir="t">
              <a:rot lat="0" lon="0" rev="7200000"/>
            </a:lightRig>
          </a:scene3d>
          <a:sp3d prstMaterial="matte">
            <a:bevelT w="22860" h="12700"/>
            <a:contourClr>
              <a:srgbClr val="FFFFFF"/>
            </a:contourClr>
          </a:sp3d>
        </p:spPr>
      </p:pic>
      <p:sp>
        <p:nvSpPr>
          <p:cNvPr id="2" name="Title 1"/>
          <p:cNvSpPr>
            <a:spLocks noGrp="1"/>
          </p:cNvSpPr>
          <p:nvPr>
            <p:ph type="ctrTitle"/>
          </p:nvPr>
        </p:nvSpPr>
        <p:spPr>
          <a:xfrm>
            <a:off x="1709569" y="857250"/>
            <a:ext cx="5724862" cy="1385221"/>
          </a:xfrm>
        </p:spPr>
        <p:txBody>
          <a:bodyPr rtlCol="0" anchor="b">
            <a:noAutofit/>
          </a:bodyPr>
          <a:lstStyle>
            <a:lvl1pPr algn="ctr" defTabSz="914400" rtl="0" eaLnBrk="1" latinLnBrk="0" hangingPunct="1">
              <a:spcBef>
                <a:spcPct val="0"/>
              </a:spcBef>
              <a:buNone/>
              <a:defRPr sz="6000" kern="1200">
                <a:solidFill>
                  <a:schemeClr val="bg2">
                    <a:lumMod val="75000"/>
                  </a:schemeClr>
                </a:solidFill>
                <a:effectLst>
                  <a:outerShdw blurRad="50800" dist="38100" dir="2700000" algn="tl" rotWithShape="0">
                    <a:prstClr val="black">
                      <a:alpha val="40000"/>
                    </a:prstClr>
                  </a:outerShdw>
                </a:effectLst>
                <a:latin typeface="+mj-lt"/>
                <a:ea typeface="+mj-ea"/>
                <a:cs typeface="+mj-cs"/>
              </a:defRPr>
            </a:lvl1pPr>
          </a:lstStyle>
          <a:p>
            <a:r>
              <a:rPr lang="en-GB"/>
              <a:t>Образец заголовка</a:t>
            </a:r>
            <a:endParaRPr/>
          </a:p>
        </p:txBody>
      </p:sp>
      <p:sp>
        <p:nvSpPr>
          <p:cNvPr id="3" name="Subtitle 2"/>
          <p:cNvSpPr>
            <a:spLocks noGrp="1"/>
          </p:cNvSpPr>
          <p:nvPr>
            <p:ph type="subTitle" idx="1"/>
          </p:nvPr>
        </p:nvSpPr>
        <p:spPr>
          <a:xfrm>
            <a:off x="1709569" y="2245659"/>
            <a:ext cx="5724862" cy="755400"/>
          </a:xfrm>
        </p:spPr>
        <p:txBody>
          <a:bodyPr rtlCol="0">
            <a:normAutofit/>
          </a:bodyPr>
          <a:lstStyle>
            <a:lvl1pPr marL="0" indent="0" algn="ctr" defTabSz="914400" rtl="0" eaLnBrk="1" latinLnBrk="0" hangingPunct="1">
              <a:spcBef>
                <a:spcPts val="0"/>
              </a:spcBef>
              <a:buSzPct val="90000"/>
              <a:buFont typeface="Wingdings" pitchFamily="2" charset="2"/>
              <a:buNone/>
              <a:defRPr sz="2000" kern="1200">
                <a:solidFill>
                  <a:schemeClr val="bg2">
                    <a:lumMod val="75000"/>
                  </a:schemeClr>
                </a:solidFill>
                <a:effectLst>
                  <a:outerShdw blurRad="50800" dist="38100" dir="2700000" algn="tl" rotWithShape="0">
                    <a:prstClr val="black">
                      <a:alpha val="40000"/>
                    </a:prst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Образец подзаголовка</a:t>
            </a:r>
            <a:endParaRPr dirty="0"/>
          </a:p>
        </p:txBody>
      </p:sp>
      <p:sp>
        <p:nvSpPr>
          <p:cNvPr id="5" name="Date Placeholder 3">
            <a:extLst>
              <a:ext uri="{FF2B5EF4-FFF2-40B4-BE49-F238E27FC236}">
                <a16:creationId xmlns:a16="http://schemas.microsoft.com/office/drawing/2014/main" id="{F643E31E-611E-4BD9-9135-BF6D2E11F1C5}"/>
              </a:ext>
            </a:extLst>
          </p:cNvPr>
          <p:cNvSpPr>
            <a:spLocks noGrp="1" noChangeArrowheads="1"/>
          </p:cNvSpPr>
          <p:nvPr>
            <p:ph type="dt" sz="half" idx="10"/>
          </p:nvPr>
        </p:nvSpPr>
        <p:spPr/>
        <p:txBody>
          <a:bodyPr/>
          <a:lstStyle>
            <a:lvl1pPr>
              <a:defRPr smtClean="0">
                <a:solidFill>
                  <a:srgbClr val="FFFFFF"/>
                </a:solidFill>
              </a:defRPr>
            </a:lvl1pPr>
          </a:lstStyle>
          <a:p>
            <a:pPr>
              <a:defRPr/>
            </a:pPr>
            <a:fld id="{554B596E-3809-4718-8DCB-30CFD3DFFDA3}" type="datetimeFigureOut">
              <a:rPr lang="ru-RU" altLang="ru-RU"/>
              <a:pPr>
                <a:defRPr/>
              </a:pPr>
              <a:t>19.04.2020</a:t>
            </a:fld>
            <a:endParaRPr lang="ru-RU" altLang="ru-RU"/>
          </a:p>
        </p:txBody>
      </p:sp>
      <p:sp>
        <p:nvSpPr>
          <p:cNvPr id="6" name="Footer Placeholder 4">
            <a:extLst>
              <a:ext uri="{FF2B5EF4-FFF2-40B4-BE49-F238E27FC236}">
                <a16:creationId xmlns:a16="http://schemas.microsoft.com/office/drawing/2014/main" id="{A44ED2EB-E85A-47A3-BC7F-A5647318AC9C}"/>
              </a:ext>
            </a:extLst>
          </p:cNvPr>
          <p:cNvSpPr>
            <a:spLocks noGrp="1" noChangeArrowheads="1"/>
          </p:cNvSpPr>
          <p:nvPr>
            <p:ph type="ftr" sz="quarter" idx="11"/>
          </p:nvPr>
        </p:nvSpPr>
        <p:spPr/>
        <p:txBody>
          <a:bodyPr/>
          <a:lstStyle>
            <a:lvl1pPr>
              <a:defRPr>
                <a:solidFill>
                  <a:srgbClr val="FFFFFF"/>
                </a:solidFill>
              </a:defRPr>
            </a:lvl1pPr>
          </a:lstStyle>
          <a:p>
            <a:pPr>
              <a:defRPr/>
            </a:pPr>
            <a:endParaRPr lang="ru-RU" altLang="ru-RU"/>
          </a:p>
        </p:txBody>
      </p:sp>
      <p:sp>
        <p:nvSpPr>
          <p:cNvPr id="7" name="Slide Number Placeholder 5">
            <a:extLst>
              <a:ext uri="{FF2B5EF4-FFF2-40B4-BE49-F238E27FC236}">
                <a16:creationId xmlns:a16="http://schemas.microsoft.com/office/drawing/2014/main" id="{F7803FDF-A485-4A68-B407-7DFE50DF4518}"/>
              </a:ext>
            </a:extLst>
          </p:cNvPr>
          <p:cNvSpPr>
            <a:spLocks noGrp="1" noChangeArrowheads="1"/>
          </p:cNvSpPr>
          <p:nvPr>
            <p:ph type="sldNum" sz="quarter" idx="12"/>
          </p:nvPr>
        </p:nvSpPr>
        <p:spPr/>
        <p:txBody>
          <a:bodyPr/>
          <a:lstStyle>
            <a:lvl1pPr>
              <a:defRPr smtClean="0">
                <a:solidFill>
                  <a:srgbClr val="FFFFFF"/>
                </a:solidFill>
              </a:defRPr>
            </a:lvl1pPr>
          </a:lstStyle>
          <a:p>
            <a:pPr>
              <a:defRPr/>
            </a:pPr>
            <a:fld id="{51ABE581-C5DE-4048-83ED-FFBE34C4B767}" type="slidenum">
              <a:rPr lang="en-US" altLang="ru-RU"/>
              <a:pPr>
                <a:defRPr/>
              </a:pPr>
              <a:t>‹#›</a:t>
            </a:fld>
            <a:endParaRPr lang="en-US" altLang="ru-RU"/>
          </a:p>
        </p:txBody>
      </p:sp>
    </p:spTree>
    <p:extLst>
      <p:ext uri="{BB962C8B-B14F-4D97-AF65-F5344CB8AC3E}">
        <p14:creationId xmlns:p14="http://schemas.microsoft.com/office/powerpoint/2010/main" val="425855556"/>
      </p:ext>
    </p:extLst>
  </p:cSld>
  <p:clrMapOvr>
    <a:overrideClrMapping bg1="dk1" tx1="lt1" bg2="dk2" tx2="lt2" accent1="accent1" accent2="accent2" accent3="accent3" accent4="accent4" accent5="accent5" accent6="accent6" hlink="hlink" folHlink="folHlink"/>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Образец заголовка</a:t>
            </a:r>
            <a:endParaRPr/>
          </a:p>
        </p:txBody>
      </p:sp>
      <p:sp>
        <p:nvSpPr>
          <p:cNvPr id="3" name="Date Placeholder 3">
            <a:extLst>
              <a:ext uri="{FF2B5EF4-FFF2-40B4-BE49-F238E27FC236}">
                <a16:creationId xmlns:a16="http://schemas.microsoft.com/office/drawing/2014/main" id="{392C5632-DDAF-485C-93C3-D7464F45F5AD}"/>
              </a:ext>
            </a:extLst>
          </p:cNvPr>
          <p:cNvSpPr>
            <a:spLocks noGrp="1" noChangeArrowheads="1"/>
          </p:cNvSpPr>
          <p:nvPr>
            <p:ph type="dt" sz="half" idx="10"/>
          </p:nvPr>
        </p:nvSpPr>
        <p:spPr>
          <a:ln/>
        </p:spPr>
        <p:txBody>
          <a:bodyPr/>
          <a:lstStyle>
            <a:lvl1pPr>
              <a:defRPr/>
            </a:lvl1pPr>
          </a:lstStyle>
          <a:p>
            <a:pPr>
              <a:defRPr/>
            </a:pPr>
            <a:fld id="{F3A9CB29-EF9A-45CD-81FA-FDD8C043D4CC}" type="datetimeFigureOut">
              <a:rPr lang="ru-RU" altLang="ru-RU"/>
              <a:pPr>
                <a:defRPr/>
              </a:pPr>
              <a:t>19.04.2020</a:t>
            </a:fld>
            <a:endParaRPr lang="ru-RU" altLang="ru-RU"/>
          </a:p>
        </p:txBody>
      </p:sp>
      <p:sp>
        <p:nvSpPr>
          <p:cNvPr id="4" name="Footer Placeholder 4">
            <a:extLst>
              <a:ext uri="{FF2B5EF4-FFF2-40B4-BE49-F238E27FC236}">
                <a16:creationId xmlns:a16="http://schemas.microsoft.com/office/drawing/2014/main" id="{BC53F50C-4370-4297-8B9B-80112DA4E70D}"/>
              </a:ext>
            </a:extLst>
          </p:cNvPr>
          <p:cNvSpPr>
            <a:spLocks noGrp="1" noChangeArrowheads="1"/>
          </p:cNvSpPr>
          <p:nvPr>
            <p:ph type="ftr" sz="quarter" idx="11"/>
          </p:nvPr>
        </p:nvSpPr>
        <p:spPr>
          <a:ln/>
        </p:spPr>
        <p:txBody>
          <a:bodyPr/>
          <a:lstStyle>
            <a:lvl1pPr>
              <a:defRPr/>
            </a:lvl1pPr>
          </a:lstStyle>
          <a:p>
            <a:pPr>
              <a:defRPr/>
            </a:pPr>
            <a:endParaRPr lang="ru-RU" altLang="ru-RU"/>
          </a:p>
        </p:txBody>
      </p:sp>
      <p:sp>
        <p:nvSpPr>
          <p:cNvPr id="5" name="Slide Number Placeholder 5">
            <a:extLst>
              <a:ext uri="{FF2B5EF4-FFF2-40B4-BE49-F238E27FC236}">
                <a16:creationId xmlns:a16="http://schemas.microsoft.com/office/drawing/2014/main" id="{18FC47CA-61AF-4F7A-AAB5-172DDFFD74AF}"/>
              </a:ext>
            </a:extLst>
          </p:cNvPr>
          <p:cNvSpPr>
            <a:spLocks noGrp="1" noChangeArrowheads="1"/>
          </p:cNvSpPr>
          <p:nvPr>
            <p:ph type="sldNum" sz="quarter" idx="12"/>
          </p:nvPr>
        </p:nvSpPr>
        <p:spPr>
          <a:ln/>
        </p:spPr>
        <p:txBody>
          <a:bodyPr/>
          <a:lstStyle>
            <a:lvl1pPr>
              <a:defRPr/>
            </a:lvl1pPr>
          </a:lstStyle>
          <a:p>
            <a:pPr>
              <a:defRPr/>
            </a:pPr>
            <a:fld id="{779F4935-63D0-402E-8ED3-4666CE9DB352}" type="slidenum">
              <a:rPr lang="uk-UA" altLang="ru-RU"/>
              <a:pPr>
                <a:defRPr/>
              </a:pPr>
              <a:t>‹#›</a:t>
            </a:fld>
            <a:endParaRPr lang="uk-UA" altLang="ru-RU"/>
          </a:p>
        </p:txBody>
      </p:sp>
    </p:spTree>
    <p:extLst>
      <p:ext uri="{BB962C8B-B14F-4D97-AF65-F5344CB8AC3E}">
        <p14:creationId xmlns:p14="http://schemas.microsoft.com/office/powerpoint/2010/main" val="195508077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Пустой">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5E64E6F3-64E3-46A1-9759-B0C640DB0FDC}"/>
              </a:ext>
            </a:extLst>
          </p:cNvPr>
          <p:cNvSpPr>
            <a:spLocks noGrp="1" noChangeArrowheads="1"/>
          </p:cNvSpPr>
          <p:nvPr>
            <p:ph type="dt" sz="half" idx="10"/>
          </p:nvPr>
        </p:nvSpPr>
        <p:spPr>
          <a:ln/>
        </p:spPr>
        <p:txBody>
          <a:bodyPr/>
          <a:lstStyle>
            <a:lvl1pPr>
              <a:defRPr/>
            </a:lvl1pPr>
          </a:lstStyle>
          <a:p>
            <a:pPr>
              <a:defRPr/>
            </a:pPr>
            <a:fld id="{3288B0B5-9E90-4330-B5AF-B2BD745516C3}" type="datetimeFigureOut">
              <a:rPr lang="ru-RU" altLang="ru-RU"/>
              <a:pPr>
                <a:defRPr/>
              </a:pPr>
              <a:t>19.04.2020</a:t>
            </a:fld>
            <a:endParaRPr lang="ru-RU" altLang="ru-RU"/>
          </a:p>
        </p:txBody>
      </p:sp>
      <p:sp>
        <p:nvSpPr>
          <p:cNvPr id="3" name="Footer Placeholder 4">
            <a:extLst>
              <a:ext uri="{FF2B5EF4-FFF2-40B4-BE49-F238E27FC236}">
                <a16:creationId xmlns:a16="http://schemas.microsoft.com/office/drawing/2014/main" id="{ED4803EF-CDF3-450C-BBA6-3D4C7DEEC7FD}"/>
              </a:ext>
            </a:extLst>
          </p:cNvPr>
          <p:cNvSpPr>
            <a:spLocks noGrp="1" noChangeArrowheads="1"/>
          </p:cNvSpPr>
          <p:nvPr>
            <p:ph type="ftr" sz="quarter" idx="11"/>
          </p:nvPr>
        </p:nvSpPr>
        <p:spPr>
          <a:ln/>
        </p:spPr>
        <p:txBody>
          <a:bodyPr/>
          <a:lstStyle>
            <a:lvl1pPr>
              <a:defRPr/>
            </a:lvl1pPr>
          </a:lstStyle>
          <a:p>
            <a:pPr>
              <a:defRPr/>
            </a:pPr>
            <a:endParaRPr lang="ru-RU" altLang="ru-RU"/>
          </a:p>
        </p:txBody>
      </p:sp>
      <p:sp>
        <p:nvSpPr>
          <p:cNvPr id="4" name="Slide Number Placeholder 5">
            <a:extLst>
              <a:ext uri="{FF2B5EF4-FFF2-40B4-BE49-F238E27FC236}">
                <a16:creationId xmlns:a16="http://schemas.microsoft.com/office/drawing/2014/main" id="{CCCF0F97-7288-4D87-B65F-775B5EB19BE0}"/>
              </a:ext>
            </a:extLst>
          </p:cNvPr>
          <p:cNvSpPr>
            <a:spLocks noGrp="1" noChangeArrowheads="1"/>
          </p:cNvSpPr>
          <p:nvPr>
            <p:ph type="sldNum" sz="quarter" idx="12"/>
          </p:nvPr>
        </p:nvSpPr>
        <p:spPr>
          <a:ln/>
        </p:spPr>
        <p:txBody>
          <a:bodyPr/>
          <a:lstStyle>
            <a:lvl1pPr>
              <a:defRPr/>
            </a:lvl1pPr>
          </a:lstStyle>
          <a:p>
            <a:pPr>
              <a:defRPr/>
            </a:pPr>
            <a:fld id="{CD65511E-A748-4A56-B770-03F21060BA6E}" type="slidenum">
              <a:rPr lang="uk-UA" altLang="ru-RU"/>
              <a:pPr>
                <a:defRPr/>
              </a:pPr>
              <a:t>‹#›</a:t>
            </a:fld>
            <a:endParaRPr lang="uk-UA" altLang="ru-RU"/>
          </a:p>
        </p:txBody>
      </p:sp>
    </p:spTree>
    <p:extLst>
      <p:ext uri="{BB962C8B-B14F-4D97-AF65-F5344CB8AC3E}">
        <p14:creationId xmlns:p14="http://schemas.microsoft.com/office/powerpoint/2010/main" val="122521645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10363" y="857250"/>
            <a:ext cx="3807662" cy="1006008"/>
          </a:xfrm>
        </p:spPr>
        <p:txBody>
          <a:bodyPr anchor="b"/>
          <a:lstStyle>
            <a:lvl1pPr algn="ctr">
              <a:defRPr sz="4400" b="0"/>
            </a:lvl1pPr>
          </a:lstStyle>
          <a:p>
            <a:r>
              <a:rPr lang="en-GB"/>
              <a:t>Образец заголовка</a:t>
            </a:r>
            <a:endParaRPr/>
          </a:p>
        </p:txBody>
      </p:sp>
      <p:sp>
        <p:nvSpPr>
          <p:cNvPr id="3" name="Content Placeholder 2"/>
          <p:cNvSpPr>
            <a:spLocks noGrp="1"/>
          </p:cNvSpPr>
          <p:nvPr>
            <p:ph idx="1"/>
          </p:nvPr>
        </p:nvSpPr>
        <p:spPr>
          <a:xfrm>
            <a:off x="4648199" y="453839"/>
            <a:ext cx="3776472" cy="4174121"/>
          </a:xfrm>
        </p:spPr>
        <p:txBody>
          <a:bodyPr>
            <a:normAutofit/>
          </a:bodyPr>
          <a:lstStyle>
            <a:lvl1pPr>
              <a:defRPr sz="2400"/>
            </a:lvl1pPr>
            <a:lvl2pPr>
              <a:defRPr sz="2200"/>
            </a:lvl2pPr>
            <a:lvl3pPr>
              <a:defRPr sz="20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4" name="Text Placeholder 3"/>
          <p:cNvSpPr>
            <a:spLocks noGrp="1"/>
          </p:cNvSpPr>
          <p:nvPr>
            <p:ph type="body" sz="half" idx="2"/>
          </p:nvPr>
        </p:nvSpPr>
        <p:spPr>
          <a:xfrm>
            <a:off x="710363" y="1964111"/>
            <a:ext cx="3807662" cy="2349873"/>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Образец текста</a:t>
            </a:r>
          </a:p>
        </p:txBody>
      </p:sp>
      <p:sp>
        <p:nvSpPr>
          <p:cNvPr id="5" name="Date Placeholder 3">
            <a:extLst>
              <a:ext uri="{FF2B5EF4-FFF2-40B4-BE49-F238E27FC236}">
                <a16:creationId xmlns:a16="http://schemas.microsoft.com/office/drawing/2014/main" id="{81D79BBF-1946-497B-95A0-64016D843B01}"/>
              </a:ext>
            </a:extLst>
          </p:cNvPr>
          <p:cNvSpPr>
            <a:spLocks noGrp="1" noChangeArrowheads="1"/>
          </p:cNvSpPr>
          <p:nvPr>
            <p:ph type="dt" sz="half" idx="10"/>
          </p:nvPr>
        </p:nvSpPr>
        <p:spPr>
          <a:ln/>
        </p:spPr>
        <p:txBody>
          <a:bodyPr/>
          <a:lstStyle>
            <a:lvl1pPr>
              <a:defRPr/>
            </a:lvl1pPr>
          </a:lstStyle>
          <a:p>
            <a:pPr>
              <a:defRPr/>
            </a:pPr>
            <a:fld id="{6453098B-035F-4057-9903-F3535CF8A446}" type="datetimeFigureOut">
              <a:rPr lang="ru-RU" altLang="ru-RU"/>
              <a:pPr>
                <a:defRPr/>
              </a:pPr>
              <a:t>19.04.2020</a:t>
            </a:fld>
            <a:endParaRPr lang="ru-RU" altLang="ru-RU"/>
          </a:p>
        </p:txBody>
      </p:sp>
      <p:sp>
        <p:nvSpPr>
          <p:cNvPr id="6" name="Footer Placeholder 4">
            <a:extLst>
              <a:ext uri="{FF2B5EF4-FFF2-40B4-BE49-F238E27FC236}">
                <a16:creationId xmlns:a16="http://schemas.microsoft.com/office/drawing/2014/main" id="{3D6557F6-4F22-4296-B149-FF9558E1E2EE}"/>
              </a:ext>
            </a:extLst>
          </p:cNvPr>
          <p:cNvSpPr>
            <a:spLocks noGrp="1" noChangeArrowheads="1"/>
          </p:cNvSpPr>
          <p:nvPr>
            <p:ph type="ftr" sz="quarter" idx="11"/>
          </p:nvPr>
        </p:nvSpPr>
        <p:spPr>
          <a:ln/>
        </p:spPr>
        <p:txBody>
          <a:bodyPr/>
          <a:lstStyle>
            <a:lvl1pPr>
              <a:defRPr/>
            </a:lvl1pPr>
          </a:lstStyle>
          <a:p>
            <a:pPr>
              <a:defRPr/>
            </a:pPr>
            <a:endParaRPr lang="ru-RU" altLang="ru-RU"/>
          </a:p>
        </p:txBody>
      </p:sp>
      <p:sp>
        <p:nvSpPr>
          <p:cNvPr id="7" name="Slide Number Placeholder 5">
            <a:extLst>
              <a:ext uri="{FF2B5EF4-FFF2-40B4-BE49-F238E27FC236}">
                <a16:creationId xmlns:a16="http://schemas.microsoft.com/office/drawing/2014/main" id="{75C695DA-0426-4943-9762-07379C9D1723}"/>
              </a:ext>
            </a:extLst>
          </p:cNvPr>
          <p:cNvSpPr>
            <a:spLocks noGrp="1" noChangeArrowheads="1"/>
          </p:cNvSpPr>
          <p:nvPr>
            <p:ph type="sldNum" sz="quarter" idx="12"/>
          </p:nvPr>
        </p:nvSpPr>
        <p:spPr>
          <a:ln/>
        </p:spPr>
        <p:txBody>
          <a:bodyPr/>
          <a:lstStyle>
            <a:lvl1pPr>
              <a:defRPr/>
            </a:lvl1pPr>
          </a:lstStyle>
          <a:p>
            <a:pPr>
              <a:defRPr/>
            </a:pPr>
            <a:fld id="{0590F3D6-2B69-4F0B-B93D-8A025692DEFD}" type="slidenum">
              <a:rPr lang="uk-UA" altLang="ru-RU"/>
              <a:pPr>
                <a:defRPr/>
              </a:pPr>
              <a:t>‹#›</a:t>
            </a:fld>
            <a:endParaRPr lang="uk-UA" altLang="ru-RU"/>
          </a:p>
        </p:txBody>
      </p:sp>
    </p:spTree>
    <p:extLst>
      <p:ext uri="{BB962C8B-B14F-4D97-AF65-F5344CB8AC3E}">
        <p14:creationId xmlns:p14="http://schemas.microsoft.com/office/powerpoint/2010/main" val="361989599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Рисунок с подписью">
    <p:spTree>
      <p:nvGrpSpPr>
        <p:cNvPr id="1" name=""/>
        <p:cNvGrpSpPr/>
        <p:nvPr/>
      </p:nvGrpSpPr>
      <p:grpSpPr>
        <a:xfrm>
          <a:off x="0" y="0"/>
          <a:ext cx="0" cy="0"/>
          <a:chOff x="0" y="0"/>
          <a:chExt cx="0" cy="0"/>
        </a:xfrm>
      </p:grpSpPr>
      <p:pic>
        <p:nvPicPr>
          <p:cNvPr id="5" name="Picture 9" descr="pictureCaptionBacking.png">
            <a:extLst>
              <a:ext uri="{FF2B5EF4-FFF2-40B4-BE49-F238E27FC236}">
                <a16:creationId xmlns:a16="http://schemas.microsoft.com/office/drawing/2014/main" id="{9EC6B7FE-4520-440F-8C70-DE14C7A058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2272" t="8888" r="5151" b="16566"/>
          <a:stretch>
            <a:fillRect/>
          </a:stretch>
        </p:blipFill>
        <p:spPr bwMode="auto">
          <a:xfrm>
            <a:off x="4594225" y="496888"/>
            <a:ext cx="3892550" cy="383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a:spLocks noGrp="1"/>
          </p:cNvSpPr>
          <p:nvPr>
            <p:ph type="title"/>
          </p:nvPr>
        </p:nvSpPr>
        <p:spPr>
          <a:xfrm>
            <a:off x="725488" y="857250"/>
            <a:ext cx="3792537" cy="1006008"/>
          </a:xfrm>
        </p:spPr>
        <p:txBody>
          <a:bodyPr anchor="b"/>
          <a:lstStyle>
            <a:lvl1pPr algn="ctr">
              <a:defRPr sz="4400" b="0"/>
            </a:lvl1pPr>
          </a:lstStyle>
          <a:p>
            <a:r>
              <a:rPr lang="en-GB"/>
              <a:t>Образец заголовка</a:t>
            </a:r>
            <a:endParaRPr/>
          </a:p>
        </p:txBody>
      </p:sp>
      <p:sp>
        <p:nvSpPr>
          <p:cNvPr id="12" name="Text Placeholder 3"/>
          <p:cNvSpPr>
            <a:spLocks noGrp="1"/>
          </p:cNvSpPr>
          <p:nvPr>
            <p:ph type="body" sz="half" idx="2"/>
          </p:nvPr>
        </p:nvSpPr>
        <p:spPr>
          <a:xfrm>
            <a:off x="725488" y="1964111"/>
            <a:ext cx="3792537" cy="2349873"/>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Образец текста</a:t>
            </a:r>
          </a:p>
        </p:txBody>
      </p:sp>
      <p:sp>
        <p:nvSpPr>
          <p:cNvPr id="3" name="Picture Placeholder 2"/>
          <p:cNvSpPr>
            <a:spLocks noGrp="1"/>
          </p:cNvSpPr>
          <p:nvPr>
            <p:ph type="pic" idx="1"/>
          </p:nvPr>
        </p:nvSpPr>
        <p:spPr>
          <a:xfrm>
            <a:off x="4829939" y="648728"/>
            <a:ext cx="3422075" cy="353187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a:t>Чтобы добавить рисунок, перетащите его на заполнитель или щелкните значок</a:t>
            </a:r>
            <a:endParaRPr noProof="0"/>
          </a:p>
        </p:txBody>
      </p:sp>
      <p:sp>
        <p:nvSpPr>
          <p:cNvPr id="6" name="Date Placeholder 4">
            <a:extLst>
              <a:ext uri="{FF2B5EF4-FFF2-40B4-BE49-F238E27FC236}">
                <a16:creationId xmlns:a16="http://schemas.microsoft.com/office/drawing/2014/main" id="{44EA1C70-DCAA-46AD-A003-ABD8BC8063AB}"/>
              </a:ext>
            </a:extLst>
          </p:cNvPr>
          <p:cNvSpPr>
            <a:spLocks noGrp="1" noChangeArrowheads="1"/>
          </p:cNvSpPr>
          <p:nvPr>
            <p:ph type="dt" sz="half" idx="10"/>
          </p:nvPr>
        </p:nvSpPr>
        <p:spPr/>
        <p:txBody>
          <a:bodyPr/>
          <a:lstStyle>
            <a:lvl1pPr>
              <a:defRPr smtClean="0"/>
            </a:lvl1pPr>
          </a:lstStyle>
          <a:p>
            <a:pPr>
              <a:defRPr/>
            </a:pPr>
            <a:fld id="{11618446-C9C2-41CB-84E2-4737A60B3FBC}" type="datetimeFigureOut">
              <a:rPr lang="ru-RU" altLang="ru-RU"/>
              <a:pPr>
                <a:defRPr/>
              </a:pPr>
              <a:t>19.04.2020</a:t>
            </a:fld>
            <a:endParaRPr lang="ru-RU" altLang="ru-RU"/>
          </a:p>
        </p:txBody>
      </p:sp>
      <p:sp>
        <p:nvSpPr>
          <p:cNvPr id="7" name="Footer Placeholder 5">
            <a:extLst>
              <a:ext uri="{FF2B5EF4-FFF2-40B4-BE49-F238E27FC236}">
                <a16:creationId xmlns:a16="http://schemas.microsoft.com/office/drawing/2014/main" id="{105D6E69-CE27-4960-8CEE-D87412C9FE49}"/>
              </a:ext>
            </a:extLst>
          </p:cNvPr>
          <p:cNvSpPr>
            <a:spLocks noGrp="1" noChangeArrowheads="1"/>
          </p:cNvSpPr>
          <p:nvPr>
            <p:ph type="ftr" sz="quarter" idx="11"/>
          </p:nvPr>
        </p:nvSpPr>
        <p:spPr/>
        <p:txBody>
          <a:bodyPr/>
          <a:lstStyle>
            <a:lvl1pPr>
              <a:defRPr/>
            </a:lvl1pPr>
          </a:lstStyle>
          <a:p>
            <a:pPr>
              <a:defRPr/>
            </a:pPr>
            <a:endParaRPr lang="ru-RU" altLang="ru-RU"/>
          </a:p>
        </p:txBody>
      </p:sp>
      <p:sp>
        <p:nvSpPr>
          <p:cNvPr id="8" name="Slide Number Placeholder 6">
            <a:extLst>
              <a:ext uri="{FF2B5EF4-FFF2-40B4-BE49-F238E27FC236}">
                <a16:creationId xmlns:a16="http://schemas.microsoft.com/office/drawing/2014/main" id="{13827CFF-2D6F-4305-AC30-20CFCA10A3CA}"/>
              </a:ext>
            </a:extLst>
          </p:cNvPr>
          <p:cNvSpPr>
            <a:spLocks noGrp="1" noChangeArrowheads="1"/>
          </p:cNvSpPr>
          <p:nvPr>
            <p:ph type="sldNum" sz="quarter" idx="12"/>
          </p:nvPr>
        </p:nvSpPr>
        <p:spPr/>
        <p:txBody>
          <a:bodyPr/>
          <a:lstStyle>
            <a:lvl1pPr>
              <a:defRPr smtClean="0"/>
            </a:lvl1pPr>
          </a:lstStyle>
          <a:p>
            <a:pPr>
              <a:defRPr/>
            </a:pPr>
            <a:fld id="{E4C7315F-0C15-4EEE-B5FE-740F885E80EF}" type="slidenum">
              <a:rPr lang="uk-UA" altLang="ru-RU"/>
              <a:pPr>
                <a:defRPr/>
              </a:pPr>
              <a:t>‹#›</a:t>
            </a:fld>
            <a:endParaRPr lang="uk-UA" altLang="ru-RU"/>
          </a:p>
        </p:txBody>
      </p:sp>
    </p:spTree>
    <p:extLst>
      <p:ext uri="{BB962C8B-B14F-4D97-AF65-F5344CB8AC3E}">
        <p14:creationId xmlns:p14="http://schemas.microsoft.com/office/powerpoint/2010/main" val="414716552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 текст">
    <p:spTree>
      <p:nvGrpSpPr>
        <p:cNvPr id="1" name=""/>
        <p:cNvGrpSpPr/>
        <p:nvPr/>
      </p:nvGrpSpPr>
      <p:grpSpPr>
        <a:xfrm>
          <a:off x="0" y="0"/>
          <a:ext cx="0" cy="0"/>
          <a:chOff x="0" y="0"/>
          <a:chExt cx="0" cy="0"/>
        </a:xfrm>
      </p:grpSpPr>
      <p:sp>
        <p:nvSpPr>
          <p:cNvPr id="2" name="Title 1"/>
          <p:cNvSpPr>
            <a:spLocks noGrp="1"/>
          </p:cNvSpPr>
          <p:nvPr>
            <p:ph type="title"/>
          </p:nvPr>
        </p:nvSpPr>
        <p:spPr>
          <a:xfrm>
            <a:off x="725488" y="347172"/>
            <a:ext cx="7718425" cy="621016"/>
          </a:xfrm>
        </p:spPr>
        <p:txBody>
          <a:bodyPr/>
          <a:lstStyle/>
          <a:p>
            <a:r>
              <a:rPr lang="en-GB"/>
              <a:t>Образец заголовка</a:t>
            </a:r>
            <a:endParaRPr/>
          </a:p>
        </p:txBody>
      </p:sp>
      <p:sp>
        <p:nvSpPr>
          <p:cNvPr id="3" name="Vertical Text Placeholder 2"/>
          <p:cNvSpPr>
            <a:spLocks noGrp="1"/>
          </p:cNvSpPr>
          <p:nvPr>
            <p:ph type="body" orient="vert" idx="1"/>
          </p:nvPr>
        </p:nvSpPr>
        <p:spPr>
          <a:xfrm>
            <a:off x="725489" y="1198960"/>
            <a:ext cx="7718424" cy="3429000"/>
          </a:xfrm>
        </p:spPr>
        <p:txBody>
          <a:bodyPr vert="eaVert"/>
          <a:lstStyle>
            <a:lvl5pPr>
              <a:defRPr/>
            </a:lvl5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4" name="Date Placeholder 3">
            <a:extLst>
              <a:ext uri="{FF2B5EF4-FFF2-40B4-BE49-F238E27FC236}">
                <a16:creationId xmlns:a16="http://schemas.microsoft.com/office/drawing/2014/main" id="{C15D48F5-4308-44B0-B665-FBA1D84C33AA}"/>
              </a:ext>
            </a:extLst>
          </p:cNvPr>
          <p:cNvSpPr>
            <a:spLocks noGrp="1" noChangeArrowheads="1"/>
          </p:cNvSpPr>
          <p:nvPr>
            <p:ph type="dt" sz="half" idx="10"/>
          </p:nvPr>
        </p:nvSpPr>
        <p:spPr>
          <a:ln/>
        </p:spPr>
        <p:txBody>
          <a:bodyPr/>
          <a:lstStyle>
            <a:lvl1pPr>
              <a:defRPr/>
            </a:lvl1pPr>
          </a:lstStyle>
          <a:p>
            <a:pPr>
              <a:defRPr/>
            </a:pPr>
            <a:fld id="{04FEF9A7-C59D-4B00-A41B-D61262C6BB5D}" type="datetimeFigureOut">
              <a:rPr lang="ru-RU" altLang="ru-RU"/>
              <a:pPr>
                <a:defRPr/>
              </a:pPr>
              <a:t>19.04.2020</a:t>
            </a:fld>
            <a:endParaRPr lang="ru-RU" altLang="ru-RU"/>
          </a:p>
        </p:txBody>
      </p:sp>
      <p:sp>
        <p:nvSpPr>
          <p:cNvPr id="5" name="Footer Placeholder 4">
            <a:extLst>
              <a:ext uri="{FF2B5EF4-FFF2-40B4-BE49-F238E27FC236}">
                <a16:creationId xmlns:a16="http://schemas.microsoft.com/office/drawing/2014/main" id="{FDDBA077-2D67-4EAC-8B12-2B5F902E93B5}"/>
              </a:ext>
            </a:extLst>
          </p:cNvPr>
          <p:cNvSpPr>
            <a:spLocks noGrp="1" noChangeArrowheads="1"/>
          </p:cNvSpPr>
          <p:nvPr>
            <p:ph type="ftr" sz="quarter" idx="11"/>
          </p:nvPr>
        </p:nvSpPr>
        <p:spPr>
          <a:ln/>
        </p:spPr>
        <p:txBody>
          <a:bodyPr/>
          <a:lstStyle>
            <a:lvl1pPr>
              <a:defRPr/>
            </a:lvl1pPr>
          </a:lstStyle>
          <a:p>
            <a:pPr>
              <a:defRPr/>
            </a:pPr>
            <a:endParaRPr lang="ru-RU" altLang="ru-RU"/>
          </a:p>
        </p:txBody>
      </p:sp>
      <p:sp>
        <p:nvSpPr>
          <p:cNvPr id="6" name="Slide Number Placeholder 5">
            <a:extLst>
              <a:ext uri="{FF2B5EF4-FFF2-40B4-BE49-F238E27FC236}">
                <a16:creationId xmlns:a16="http://schemas.microsoft.com/office/drawing/2014/main" id="{67F4DE5E-BC91-4CC3-B03A-58ABD72E940A}"/>
              </a:ext>
            </a:extLst>
          </p:cNvPr>
          <p:cNvSpPr>
            <a:spLocks noGrp="1" noChangeArrowheads="1"/>
          </p:cNvSpPr>
          <p:nvPr>
            <p:ph type="sldNum" sz="quarter" idx="12"/>
          </p:nvPr>
        </p:nvSpPr>
        <p:spPr>
          <a:ln/>
        </p:spPr>
        <p:txBody>
          <a:bodyPr/>
          <a:lstStyle>
            <a:lvl1pPr>
              <a:defRPr/>
            </a:lvl1pPr>
          </a:lstStyle>
          <a:p>
            <a:pPr>
              <a:defRPr/>
            </a:pPr>
            <a:fld id="{927F9E1E-5FFD-4350-979B-67B21F27FB52}" type="slidenum">
              <a:rPr lang="uk-UA" altLang="ru-RU"/>
              <a:pPr>
                <a:defRPr/>
              </a:pPr>
              <a:t>‹#›</a:t>
            </a:fld>
            <a:endParaRPr lang="uk-UA" altLang="ru-RU"/>
          </a:p>
        </p:txBody>
      </p:sp>
    </p:spTree>
    <p:extLst>
      <p:ext uri="{BB962C8B-B14F-4D97-AF65-F5344CB8AC3E}">
        <p14:creationId xmlns:p14="http://schemas.microsoft.com/office/powerpoint/2010/main" val="299680521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Вертик. загол.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0" y="514351"/>
            <a:ext cx="1066800" cy="4113609"/>
          </a:xfrm>
        </p:spPr>
        <p:txBody>
          <a:bodyPr vert="eaVert"/>
          <a:lstStyle/>
          <a:p>
            <a:r>
              <a:rPr lang="en-GB"/>
              <a:t>Образец заголовка</a:t>
            </a:r>
            <a:endParaRPr/>
          </a:p>
        </p:txBody>
      </p:sp>
      <p:sp>
        <p:nvSpPr>
          <p:cNvPr id="3" name="Vertical Text Placeholder 2"/>
          <p:cNvSpPr>
            <a:spLocks noGrp="1"/>
          </p:cNvSpPr>
          <p:nvPr>
            <p:ph type="body" orient="vert" idx="1"/>
          </p:nvPr>
        </p:nvSpPr>
        <p:spPr>
          <a:xfrm>
            <a:off x="725488" y="514318"/>
            <a:ext cx="6437312" cy="4111666"/>
          </a:xfrm>
        </p:spPr>
        <p:txBody>
          <a:bodyPr vert="eaVert"/>
          <a:lstStyle>
            <a:lvl5pPr>
              <a:defRPr/>
            </a:lvl5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4" name="Date Placeholder 3">
            <a:extLst>
              <a:ext uri="{FF2B5EF4-FFF2-40B4-BE49-F238E27FC236}">
                <a16:creationId xmlns:a16="http://schemas.microsoft.com/office/drawing/2014/main" id="{AE53B26A-D721-4637-82E0-B539BF5EE93D}"/>
              </a:ext>
            </a:extLst>
          </p:cNvPr>
          <p:cNvSpPr>
            <a:spLocks noGrp="1" noChangeArrowheads="1"/>
          </p:cNvSpPr>
          <p:nvPr>
            <p:ph type="dt" sz="half" idx="10"/>
          </p:nvPr>
        </p:nvSpPr>
        <p:spPr>
          <a:ln/>
        </p:spPr>
        <p:txBody>
          <a:bodyPr/>
          <a:lstStyle>
            <a:lvl1pPr>
              <a:defRPr/>
            </a:lvl1pPr>
          </a:lstStyle>
          <a:p>
            <a:pPr>
              <a:defRPr/>
            </a:pPr>
            <a:fld id="{C864ACE8-0B90-4908-9C91-F9E7779A9A67}" type="datetimeFigureOut">
              <a:rPr lang="ru-RU" altLang="ru-RU"/>
              <a:pPr>
                <a:defRPr/>
              </a:pPr>
              <a:t>19.04.2020</a:t>
            </a:fld>
            <a:endParaRPr lang="ru-RU" altLang="ru-RU"/>
          </a:p>
        </p:txBody>
      </p:sp>
      <p:sp>
        <p:nvSpPr>
          <p:cNvPr id="5" name="Footer Placeholder 4">
            <a:extLst>
              <a:ext uri="{FF2B5EF4-FFF2-40B4-BE49-F238E27FC236}">
                <a16:creationId xmlns:a16="http://schemas.microsoft.com/office/drawing/2014/main" id="{7DCE9CF3-F4CC-4E48-B69F-7C0CA6E79F3A}"/>
              </a:ext>
            </a:extLst>
          </p:cNvPr>
          <p:cNvSpPr>
            <a:spLocks noGrp="1" noChangeArrowheads="1"/>
          </p:cNvSpPr>
          <p:nvPr>
            <p:ph type="ftr" sz="quarter" idx="11"/>
          </p:nvPr>
        </p:nvSpPr>
        <p:spPr>
          <a:ln/>
        </p:spPr>
        <p:txBody>
          <a:bodyPr/>
          <a:lstStyle>
            <a:lvl1pPr>
              <a:defRPr/>
            </a:lvl1pPr>
          </a:lstStyle>
          <a:p>
            <a:pPr>
              <a:defRPr/>
            </a:pPr>
            <a:endParaRPr lang="ru-RU" altLang="ru-RU"/>
          </a:p>
        </p:txBody>
      </p:sp>
      <p:sp>
        <p:nvSpPr>
          <p:cNvPr id="6" name="Slide Number Placeholder 5">
            <a:extLst>
              <a:ext uri="{FF2B5EF4-FFF2-40B4-BE49-F238E27FC236}">
                <a16:creationId xmlns:a16="http://schemas.microsoft.com/office/drawing/2014/main" id="{8FB565AE-A514-41A0-9B24-345F4E41889F}"/>
              </a:ext>
            </a:extLst>
          </p:cNvPr>
          <p:cNvSpPr>
            <a:spLocks noGrp="1" noChangeArrowheads="1"/>
          </p:cNvSpPr>
          <p:nvPr>
            <p:ph type="sldNum" sz="quarter" idx="12"/>
          </p:nvPr>
        </p:nvSpPr>
        <p:spPr>
          <a:ln/>
        </p:spPr>
        <p:txBody>
          <a:bodyPr/>
          <a:lstStyle>
            <a:lvl1pPr>
              <a:defRPr/>
            </a:lvl1pPr>
          </a:lstStyle>
          <a:p>
            <a:pPr>
              <a:defRPr/>
            </a:pPr>
            <a:fld id="{6BC40158-D649-4A47-8801-C3C39805D02F}" type="slidenum">
              <a:rPr lang="uk-UA" altLang="ru-RU"/>
              <a:pPr>
                <a:defRPr/>
              </a:pPr>
              <a:t>‹#›</a:t>
            </a:fld>
            <a:endParaRPr lang="uk-UA" altLang="ru-RU"/>
          </a:p>
        </p:txBody>
      </p:sp>
    </p:spTree>
    <p:extLst>
      <p:ext uri="{BB962C8B-B14F-4D97-AF65-F5344CB8AC3E}">
        <p14:creationId xmlns:p14="http://schemas.microsoft.com/office/powerpoint/2010/main" val="1152797481"/>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lIns="91425" tIns="91425" rIns="91425" bIns="91425" anchor="t">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lIns="91425" tIns="91425" rIns="91425" bIns="91425">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 name="Google Shape;19;p4">
            <a:extLst>
              <a:ext uri="{FF2B5EF4-FFF2-40B4-BE49-F238E27FC236}">
                <a16:creationId xmlns:a16="http://schemas.microsoft.com/office/drawing/2014/main" id="{AAD4026A-F9BF-4943-964D-80DE9248B38A}"/>
              </a:ext>
            </a:extLst>
          </p:cNvPr>
          <p:cNvSpPr txBox="1">
            <a:spLocks noGrp="1" noChangeArrowheads="1"/>
          </p:cNvSpPr>
          <p:nvPr>
            <p:ph type="sldNum" idx="10"/>
          </p:nvPr>
        </p:nvSpPr>
        <p:spPr>
          <a:xfrm>
            <a:off x="8472488" y="4662488"/>
            <a:ext cx="549275" cy="393700"/>
          </a:xfrm>
        </p:spPr>
        <p:txBody>
          <a:bodyPr lIns="91425" tIns="91425" rIns="91425" bIns="91425"/>
          <a:lstStyle>
            <a:lvl1pPr>
              <a:defRPr smtClean="0"/>
            </a:lvl1pPr>
          </a:lstStyle>
          <a:p>
            <a:pPr>
              <a:defRPr/>
            </a:pPr>
            <a:fld id="{9664211C-E2AF-462C-8CA4-E5BC4AF8020B}" type="slidenum">
              <a:rPr lang="ru-RU" altLang="ru-RU"/>
              <a:pPr>
                <a:defRPr/>
              </a:pPr>
              <a:t>‹#›</a:t>
            </a:fld>
            <a:endParaRPr lang="ru-RU" altLang="ru-RU"/>
          </a:p>
        </p:txBody>
      </p:sp>
    </p:spTree>
    <p:extLst>
      <p:ext uri="{BB962C8B-B14F-4D97-AF65-F5344CB8AC3E}">
        <p14:creationId xmlns:p14="http://schemas.microsoft.com/office/powerpoint/2010/main" val="3414962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Образец заголовка</a:t>
            </a:r>
            <a:endParaRPr/>
          </a:p>
        </p:txBody>
      </p:sp>
      <p:sp>
        <p:nvSpPr>
          <p:cNvPr id="3" name="Content Placeholder 2"/>
          <p:cNvSpPr>
            <a:spLocks noGrp="1"/>
          </p:cNvSpPr>
          <p:nvPr>
            <p:ph idx="1"/>
          </p:nvPr>
        </p:nvSpPr>
        <p:spPr/>
        <p:txBody>
          <a:bodyPr/>
          <a:lstStyle>
            <a:lvl5pPr>
              <a:defRPr/>
            </a:lvl5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4" name="Date Placeholder 3">
            <a:extLst>
              <a:ext uri="{FF2B5EF4-FFF2-40B4-BE49-F238E27FC236}">
                <a16:creationId xmlns:a16="http://schemas.microsoft.com/office/drawing/2014/main" id="{3CB200EE-AC32-40D0-9B9D-F669632CA702}"/>
              </a:ext>
            </a:extLst>
          </p:cNvPr>
          <p:cNvSpPr>
            <a:spLocks noGrp="1" noChangeArrowheads="1"/>
          </p:cNvSpPr>
          <p:nvPr>
            <p:ph type="dt" sz="half" idx="10"/>
          </p:nvPr>
        </p:nvSpPr>
        <p:spPr>
          <a:ln/>
        </p:spPr>
        <p:txBody>
          <a:bodyPr/>
          <a:lstStyle>
            <a:lvl1pPr>
              <a:defRPr/>
            </a:lvl1pPr>
          </a:lstStyle>
          <a:p>
            <a:pPr>
              <a:defRPr/>
            </a:pPr>
            <a:fld id="{E9F0965D-776C-4AA6-BA4A-AAE9D13FC486}" type="datetimeFigureOut">
              <a:rPr lang="ru-RU" altLang="ru-RU"/>
              <a:pPr>
                <a:defRPr/>
              </a:pPr>
              <a:t>19.04.2020</a:t>
            </a:fld>
            <a:endParaRPr lang="ru-RU" altLang="ru-RU"/>
          </a:p>
        </p:txBody>
      </p:sp>
      <p:sp>
        <p:nvSpPr>
          <p:cNvPr id="5" name="Footer Placeholder 4">
            <a:extLst>
              <a:ext uri="{FF2B5EF4-FFF2-40B4-BE49-F238E27FC236}">
                <a16:creationId xmlns:a16="http://schemas.microsoft.com/office/drawing/2014/main" id="{2A5524F1-B56A-465A-90A8-3762B1B7DF37}"/>
              </a:ext>
            </a:extLst>
          </p:cNvPr>
          <p:cNvSpPr>
            <a:spLocks noGrp="1" noChangeArrowheads="1"/>
          </p:cNvSpPr>
          <p:nvPr>
            <p:ph type="ftr" sz="quarter" idx="11"/>
          </p:nvPr>
        </p:nvSpPr>
        <p:spPr>
          <a:ln/>
        </p:spPr>
        <p:txBody>
          <a:bodyPr/>
          <a:lstStyle>
            <a:lvl1pPr>
              <a:defRPr/>
            </a:lvl1pPr>
          </a:lstStyle>
          <a:p>
            <a:pPr>
              <a:defRPr/>
            </a:pPr>
            <a:endParaRPr lang="ru-RU" altLang="ru-RU"/>
          </a:p>
        </p:txBody>
      </p:sp>
      <p:sp>
        <p:nvSpPr>
          <p:cNvPr id="6" name="Slide Number Placeholder 5">
            <a:extLst>
              <a:ext uri="{FF2B5EF4-FFF2-40B4-BE49-F238E27FC236}">
                <a16:creationId xmlns:a16="http://schemas.microsoft.com/office/drawing/2014/main" id="{6E166551-DB70-4961-8862-0B0AC862FDA0}"/>
              </a:ext>
            </a:extLst>
          </p:cNvPr>
          <p:cNvSpPr>
            <a:spLocks noGrp="1" noChangeArrowheads="1"/>
          </p:cNvSpPr>
          <p:nvPr>
            <p:ph type="sldNum" sz="quarter" idx="12"/>
          </p:nvPr>
        </p:nvSpPr>
        <p:spPr>
          <a:ln/>
        </p:spPr>
        <p:txBody>
          <a:bodyPr/>
          <a:lstStyle>
            <a:lvl1pPr>
              <a:defRPr/>
            </a:lvl1pPr>
          </a:lstStyle>
          <a:p>
            <a:pPr>
              <a:defRPr/>
            </a:pPr>
            <a:fld id="{AD83333D-B3D0-4EE1-9587-40B5D54F2E69}" type="slidenum">
              <a:rPr lang="uk-UA" altLang="ru-RU"/>
              <a:pPr>
                <a:defRPr/>
              </a:pPr>
              <a:t>‹#›</a:t>
            </a:fld>
            <a:endParaRPr lang="uk-UA" altLang="ru-RU"/>
          </a:p>
        </p:txBody>
      </p:sp>
    </p:spTree>
    <p:extLst>
      <p:ext uri="{BB962C8B-B14F-4D97-AF65-F5344CB8AC3E}">
        <p14:creationId xmlns:p14="http://schemas.microsoft.com/office/powerpoint/2010/main" val="248213287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Титульный слайд с рисунком">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 name="Picture 11" descr="titlePhotoBacking-r.png">
            <a:extLst>
              <a:ext uri="{FF2B5EF4-FFF2-40B4-BE49-F238E27FC236}">
                <a16:creationId xmlns:a16="http://schemas.microsoft.com/office/drawing/2014/main" id="{B7CAB336-F95C-4F88-9C2A-4281ED1D73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7352" t="9412" r="17500" b="32353"/>
          <a:stretch>
            <a:fillRect/>
          </a:stretch>
        </p:blipFill>
        <p:spPr bwMode="auto">
          <a:xfrm>
            <a:off x="1587500" y="484188"/>
            <a:ext cx="5956300" cy="2995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524435" y="3714750"/>
            <a:ext cx="8095130" cy="642938"/>
          </a:xfrm>
        </p:spPr>
        <p:txBody>
          <a:bodyPr anchor="b">
            <a:noAutofit/>
          </a:bodyPr>
          <a:lstStyle>
            <a:lvl1pPr>
              <a:defRPr sz="5400">
                <a:solidFill>
                  <a:schemeClr val="tx2"/>
                </a:solidFill>
                <a:effectLst>
                  <a:outerShdw blurRad="50800" dist="38100" dir="2700000" algn="tl" rotWithShape="0">
                    <a:prstClr val="black">
                      <a:alpha val="40000"/>
                    </a:prstClr>
                  </a:outerShdw>
                </a:effectLst>
              </a:defRPr>
            </a:lvl1pPr>
          </a:lstStyle>
          <a:p>
            <a:r>
              <a:rPr lang="en-GB"/>
              <a:t>Образец заголовка</a:t>
            </a:r>
            <a:endParaRPr/>
          </a:p>
        </p:txBody>
      </p:sp>
      <p:sp>
        <p:nvSpPr>
          <p:cNvPr id="3" name="Subtitle 2"/>
          <p:cNvSpPr>
            <a:spLocks noGrp="1"/>
          </p:cNvSpPr>
          <p:nvPr>
            <p:ph type="subTitle" idx="1"/>
          </p:nvPr>
        </p:nvSpPr>
        <p:spPr>
          <a:xfrm>
            <a:off x="524435" y="4343400"/>
            <a:ext cx="8095130" cy="380400"/>
          </a:xfrm>
        </p:spPr>
        <p:txBody>
          <a:bodyPr>
            <a:normAutofit/>
          </a:bodyPr>
          <a:lstStyle>
            <a:lvl1pPr marL="0" indent="0" algn="ctr">
              <a:spcBef>
                <a:spcPts val="0"/>
              </a:spcBef>
              <a:buNone/>
              <a:defRPr sz="1800">
                <a:solidFill>
                  <a:schemeClr val="tx2"/>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Образец подзаголовка</a:t>
            </a:r>
            <a:endParaRPr dirty="0"/>
          </a:p>
        </p:txBody>
      </p:sp>
      <p:sp>
        <p:nvSpPr>
          <p:cNvPr id="11" name="Picture Placeholder 10"/>
          <p:cNvSpPr>
            <a:spLocks noGrp="1"/>
          </p:cNvSpPr>
          <p:nvPr>
            <p:ph type="pic" sz="quarter" idx="13"/>
          </p:nvPr>
        </p:nvSpPr>
        <p:spPr>
          <a:xfrm>
            <a:off x="1764792" y="603504"/>
            <a:ext cx="5638800" cy="2743200"/>
          </a:xfrm>
        </p:spPr>
        <p:txBody>
          <a:bodyPr rtlCol="0">
            <a:normAutofit/>
          </a:bodyPr>
          <a:lstStyle>
            <a:lvl1pPr>
              <a:buNone/>
              <a:defRPr>
                <a:solidFill>
                  <a:schemeClr val="bg2"/>
                </a:solidFill>
              </a:defRPr>
            </a:lvl1pPr>
          </a:lstStyle>
          <a:p>
            <a:pPr lvl="0"/>
            <a:r>
              <a:rPr lang="en-GB" noProof="0"/>
              <a:t>Чтобы добавить рисунок, перетащите его на заполнитель или щелкните значок</a:t>
            </a:r>
            <a:endParaRPr noProof="0"/>
          </a:p>
        </p:txBody>
      </p:sp>
      <p:sp>
        <p:nvSpPr>
          <p:cNvPr id="6" name="Date Placeholder 3">
            <a:extLst>
              <a:ext uri="{FF2B5EF4-FFF2-40B4-BE49-F238E27FC236}">
                <a16:creationId xmlns:a16="http://schemas.microsoft.com/office/drawing/2014/main" id="{D03BE7E1-AE99-4326-8532-92DCA214589B}"/>
              </a:ext>
            </a:extLst>
          </p:cNvPr>
          <p:cNvSpPr>
            <a:spLocks noGrp="1" noChangeArrowheads="1"/>
          </p:cNvSpPr>
          <p:nvPr>
            <p:ph type="dt" sz="half" idx="14"/>
          </p:nvPr>
        </p:nvSpPr>
        <p:spPr>
          <a:xfrm>
            <a:off x="457200" y="4743450"/>
            <a:ext cx="2133600" cy="204788"/>
          </a:xfrm>
        </p:spPr>
        <p:txBody>
          <a:bodyPr/>
          <a:lstStyle>
            <a:lvl1pPr>
              <a:defRPr smtClean="0">
                <a:solidFill>
                  <a:srgbClr val="C3C586"/>
                </a:solidFill>
              </a:defRPr>
            </a:lvl1pPr>
          </a:lstStyle>
          <a:p>
            <a:pPr>
              <a:defRPr/>
            </a:pPr>
            <a:fld id="{2DE4E1A4-EBF4-4BD0-8EA1-CB78048BBF6E}" type="datetimeFigureOut">
              <a:rPr lang="ru-RU" altLang="ru-RU"/>
              <a:pPr>
                <a:defRPr/>
              </a:pPr>
              <a:t>19.04.2020</a:t>
            </a:fld>
            <a:endParaRPr lang="ru-RU" altLang="ru-RU"/>
          </a:p>
        </p:txBody>
      </p:sp>
      <p:sp>
        <p:nvSpPr>
          <p:cNvPr id="7" name="Footer Placeholder 4">
            <a:extLst>
              <a:ext uri="{FF2B5EF4-FFF2-40B4-BE49-F238E27FC236}">
                <a16:creationId xmlns:a16="http://schemas.microsoft.com/office/drawing/2014/main" id="{11469371-719E-41DA-B98B-ADDA52EF0216}"/>
              </a:ext>
            </a:extLst>
          </p:cNvPr>
          <p:cNvSpPr>
            <a:spLocks noGrp="1" noChangeArrowheads="1"/>
          </p:cNvSpPr>
          <p:nvPr>
            <p:ph type="ftr" sz="quarter" idx="15"/>
          </p:nvPr>
        </p:nvSpPr>
        <p:spPr>
          <a:xfrm>
            <a:off x="3124200" y="4743450"/>
            <a:ext cx="2895600" cy="204788"/>
          </a:xfrm>
        </p:spPr>
        <p:txBody>
          <a:bodyPr/>
          <a:lstStyle>
            <a:lvl1pPr>
              <a:defRPr>
                <a:solidFill>
                  <a:srgbClr val="C3C586"/>
                </a:solidFill>
              </a:defRPr>
            </a:lvl1pPr>
          </a:lstStyle>
          <a:p>
            <a:pPr>
              <a:defRPr/>
            </a:pPr>
            <a:endParaRPr lang="ru-RU" altLang="ru-RU"/>
          </a:p>
        </p:txBody>
      </p:sp>
      <p:sp>
        <p:nvSpPr>
          <p:cNvPr id="8" name="Slide Number Placeholder 5">
            <a:extLst>
              <a:ext uri="{FF2B5EF4-FFF2-40B4-BE49-F238E27FC236}">
                <a16:creationId xmlns:a16="http://schemas.microsoft.com/office/drawing/2014/main" id="{E147C6F1-74F6-497C-85FC-6F8732221958}"/>
              </a:ext>
            </a:extLst>
          </p:cNvPr>
          <p:cNvSpPr>
            <a:spLocks noGrp="1" noChangeArrowheads="1"/>
          </p:cNvSpPr>
          <p:nvPr>
            <p:ph type="sldNum" sz="quarter" idx="16"/>
          </p:nvPr>
        </p:nvSpPr>
        <p:spPr>
          <a:xfrm>
            <a:off x="6553200" y="4743450"/>
            <a:ext cx="2133600" cy="204788"/>
          </a:xfrm>
        </p:spPr>
        <p:txBody>
          <a:bodyPr/>
          <a:lstStyle>
            <a:lvl1pPr>
              <a:defRPr smtClean="0">
                <a:solidFill>
                  <a:srgbClr val="C3C586"/>
                </a:solidFill>
              </a:defRPr>
            </a:lvl1pPr>
          </a:lstStyle>
          <a:p>
            <a:pPr>
              <a:defRPr/>
            </a:pPr>
            <a:fld id="{D91ED981-82DF-4EA5-BE86-50017FDA5806}" type="slidenum">
              <a:rPr lang="uk-UA" altLang="ru-RU"/>
              <a:pPr>
                <a:defRPr/>
              </a:pPr>
              <a:t>‹#›</a:t>
            </a:fld>
            <a:endParaRPr lang="uk-UA" altLang="ru-RU"/>
          </a:p>
        </p:txBody>
      </p:sp>
    </p:spTree>
    <p:extLst>
      <p:ext uri="{BB962C8B-B14F-4D97-AF65-F5344CB8AC3E}">
        <p14:creationId xmlns:p14="http://schemas.microsoft.com/office/powerpoint/2010/main" val="1112073073"/>
      </p:ext>
    </p:extLst>
  </p:cSld>
  <p:clrMapOvr>
    <a:overrideClrMapping bg1="dk1" tx1="lt1" bg2="dk2" tx2="lt2" accent1="accent1" accent2="accent2" accent3="accent3" accent4="accent4" accent5="accent5" accent6="accent6" hlink="hlink" folHlink="folHlink"/>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819" y="1885950"/>
            <a:ext cx="8162365" cy="685800"/>
          </a:xfrm>
        </p:spPr>
        <p:txBody>
          <a:bodyPr anchor="b"/>
          <a:lstStyle>
            <a:lvl1pPr algn="ctr">
              <a:defRPr sz="5400" b="0" cap="none" baseline="0">
                <a:solidFill>
                  <a:schemeClr val="tx2"/>
                </a:solidFill>
                <a:effectLst>
                  <a:outerShdw blurRad="50800" dist="38100" dir="2700000" algn="tl" rotWithShape="0">
                    <a:prstClr val="black">
                      <a:alpha val="40000"/>
                    </a:prstClr>
                  </a:outerShdw>
                </a:effectLst>
              </a:defRPr>
            </a:lvl1pPr>
          </a:lstStyle>
          <a:p>
            <a:r>
              <a:rPr lang="en-GB"/>
              <a:t>Образец заголовка</a:t>
            </a:r>
            <a:endParaRPr/>
          </a:p>
        </p:txBody>
      </p:sp>
      <p:sp>
        <p:nvSpPr>
          <p:cNvPr id="3" name="Text Placeholder 2"/>
          <p:cNvSpPr>
            <a:spLocks noGrp="1"/>
          </p:cNvSpPr>
          <p:nvPr>
            <p:ph type="body" idx="1"/>
          </p:nvPr>
        </p:nvSpPr>
        <p:spPr>
          <a:xfrm>
            <a:off x="490819" y="2571750"/>
            <a:ext cx="8162365" cy="525750"/>
          </a:xfrm>
        </p:spPr>
        <p:txBody>
          <a:bodyPr>
            <a:normAutofit/>
          </a:bodyPr>
          <a:lstStyle>
            <a:lvl1pPr marL="0" indent="0" algn="ctr">
              <a:spcBef>
                <a:spcPts val="0"/>
              </a:spcBef>
              <a:buNone/>
              <a:defRPr sz="1800">
                <a:solidFill>
                  <a:schemeClr val="tx2"/>
                </a:solidFill>
                <a:effectLst>
                  <a:outerShdw blurRad="50800" dist="38100" dir="2700000" algn="tl" rotWithShape="0">
                    <a:prstClr val="black">
                      <a:alpha val="40000"/>
                    </a:prstClr>
                  </a:outerShdw>
                </a:effectLs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Образец текста</a:t>
            </a:r>
          </a:p>
        </p:txBody>
      </p:sp>
      <p:sp>
        <p:nvSpPr>
          <p:cNvPr id="4" name="Date Placeholder 3">
            <a:extLst>
              <a:ext uri="{FF2B5EF4-FFF2-40B4-BE49-F238E27FC236}">
                <a16:creationId xmlns:a16="http://schemas.microsoft.com/office/drawing/2014/main" id="{FDD9A9D2-43BC-4428-A09B-D52F18C7DCBA}"/>
              </a:ext>
            </a:extLst>
          </p:cNvPr>
          <p:cNvSpPr>
            <a:spLocks noGrp="1"/>
          </p:cNvSpPr>
          <p:nvPr>
            <p:ph type="dt" sz="half" idx="10"/>
          </p:nvPr>
        </p:nvSpPr>
        <p:spPr/>
        <p:txBody>
          <a:bodyPr rtlCol="0"/>
          <a:lstStyle>
            <a:lvl1pPr marL="0" algn="l" defTabSz="914400" rtl="0" eaLnBrk="1" fontAlgn="auto" latinLnBrk="0" hangingPunct="1">
              <a:spcBef>
                <a:spcPts val="0"/>
              </a:spcBef>
              <a:spcAft>
                <a:spcPts val="0"/>
              </a:spcAft>
              <a:buFont typeface="Arial"/>
              <a:buNone/>
              <a:defRPr sz="1400" kern="1200">
                <a:solidFill>
                  <a:schemeClr val="tx2">
                    <a:lumMod val="75000"/>
                  </a:schemeClr>
                </a:solidFill>
                <a:latin typeface="+mn-lt"/>
                <a:ea typeface="+mn-ea"/>
                <a:cs typeface="+mn-cs"/>
                <a:sym typeface="Arial"/>
              </a:defRPr>
            </a:lvl1pPr>
          </a:lstStyle>
          <a:p>
            <a:pPr>
              <a:defRPr/>
            </a:pPr>
            <a:fld id="{C0392F61-B521-48A5-AF17-755C10445852}" type="datetimeFigureOut">
              <a:rPr lang="ru-RU"/>
              <a:pPr>
                <a:defRPr/>
              </a:pPr>
              <a:t>19.04.2020</a:t>
            </a:fld>
            <a:endParaRPr lang="ru-RU"/>
          </a:p>
        </p:txBody>
      </p:sp>
      <p:sp>
        <p:nvSpPr>
          <p:cNvPr id="5" name="Footer Placeholder 4">
            <a:extLst>
              <a:ext uri="{FF2B5EF4-FFF2-40B4-BE49-F238E27FC236}">
                <a16:creationId xmlns:a16="http://schemas.microsoft.com/office/drawing/2014/main" id="{CA557620-3E8F-4352-A552-B3F1B22957CC}"/>
              </a:ext>
            </a:extLst>
          </p:cNvPr>
          <p:cNvSpPr>
            <a:spLocks noGrp="1"/>
          </p:cNvSpPr>
          <p:nvPr>
            <p:ph type="ftr" sz="quarter" idx="11"/>
          </p:nvPr>
        </p:nvSpPr>
        <p:spPr/>
        <p:txBody>
          <a:bodyPr rtlCol="0"/>
          <a:lstStyle>
            <a:lvl1pPr marL="0" algn="ctr" defTabSz="914400" rtl="0" eaLnBrk="1" fontAlgn="auto" latinLnBrk="0" hangingPunct="1">
              <a:spcBef>
                <a:spcPts val="0"/>
              </a:spcBef>
              <a:spcAft>
                <a:spcPts val="0"/>
              </a:spcAft>
              <a:buFont typeface="Arial"/>
              <a:buNone/>
              <a:defRPr sz="1400" kern="1200">
                <a:solidFill>
                  <a:schemeClr val="tx2">
                    <a:lumMod val="75000"/>
                  </a:schemeClr>
                </a:solidFill>
                <a:latin typeface="+mn-lt"/>
                <a:ea typeface="+mn-ea"/>
                <a:cs typeface="+mn-cs"/>
                <a:sym typeface="Arial"/>
              </a:defRPr>
            </a:lvl1pPr>
          </a:lstStyle>
          <a:p>
            <a:pPr>
              <a:defRPr/>
            </a:pPr>
            <a:endParaRPr lang="ru-RU"/>
          </a:p>
        </p:txBody>
      </p:sp>
      <p:sp>
        <p:nvSpPr>
          <p:cNvPr id="6" name="Slide Number Placeholder 5">
            <a:extLst>
              <a:ext uri="{FF2B5EF4-FFF2-40B4-BE49-F238E27FC236}">
                <a16:creationId xmlns:a16="http://schemas.microsoft.com/office/drawing/2014/main" id="{D6A89C29-DF01-4EA9-8181-830BF9736BCF}"/>
              </a:ext>
            </a:extLst>
          </p:cNvPr>
          <p:cNvSpPr>
            <a:spLocks noGrp="1"/>
          </p:cNvSpPr>
          <p:nvPr>
            <p:ph type="sldNum" sz="quarter" idx="12"/>
          </p:nvPr>
        </p:nvSpPr>
        <p:spPr/>
        <p:txBody>
          <a:bodyPr rtlCol="0"/>
          <a:lstStyle>
            <a:lvl1pPr marL="0" algn="r" defTabSz="914400" rtl="0" eaLnBrk="1" fontAlgn="auto" latinLnBrk="0" hangingPunct="1">
              <a:spcBef>
                <a:spcPts val="0"/>
              </a:spcBef>
              <a:spcAft>
                <a:spcPts val="0"/>
              </a:spcAft>
              <a:buFont typeface="Arial"/>
              <a:buNone/>
              <a:defRPr sz="1400" kern="1200">
                <a:solidFill>
                  <a:schemeClr val="tx2">
                    <a:lumMod val="75000"/>
                  </a:schemeClr>
                </a:solidFill>
                <a:latin typeface="+mn-lt"/>
                <a:ea typeface="+mn-ea"/>
                <a:cs typeface="+mn-cs"/>
                <a:sym typeface="Arial"/>
              </a:defRPr>
            </a:lvl1pPr>
          </a:lstStyle>
          <a:p>
            <a:pPr>
              <a:defRPr/>
            </a:pPr>
            <a:fld id="{CA4D1EE8-EDF8-45BA-8DB5-BC4B004D58D5}" type="slidenum">
              <a:rPr lang="uk-UA"/>
              <a:pPr>
                <a:defRPr/>
              </a:pPr>
              <a:t>‹#›</a:t>
            </a:fld>
            <a:endParaRPr lang="uk-UA"/>
          </a:p>
        </p:txBody>
      </p:sp>
    </p:spTree>
    <p:extLst>
      <p:ext uri="{BB962C8B-B14F-4D97-AF65-F5344CB8AC3E}">
        <p14:creationId xmlns:p14="http://schemas.microsoft.com/office/powerpoint/2010/main" val="2592928360"/>
      </p:ext>
    </p:extLst>
  </p:cSld>
  <p:clrMapOvr>
    <a:overrideClrMapping bg1="dk1" tx1="lt1" bg2="dk2" tx2="lt2" accent1="accent1" accent2="accent2" accent3="accent3" accent4="accent4" accent5="accent5" accent6="accent6" hlink="hlink" folHlink="folHlink"/>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Образец заголовка</a:t>
            </a:r>
            <a:endParaRPr/>
          </a:p>
        </p:txBody>
      </p:sp>
      <p:sp>
        <p:nvSpPr>
          <p:cNvPr id="3" name="Content Placeholder 2"/>
          <p:cNvSpPr>
            <a:spLocks noGrp="1"/>
          </p:cNvSpPr>
          <p:nvPr>
            <p:ph sz="half" idx="1"/>
          </p:nvPr>
        </p:nvSpPr>
        <p:spPr>
          <a:xfrm>
            <a:off x="723900" y="1190065"/>
            <a:ext cx="3776472" cy="3437895"/>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4" name="Content Placeholder 3"/>
          <p:cNvSpPr>
            <a:spLocks noGrp="1"/>
          </p:cNvSpPr>
          <p:nvPr>
            <p:ph sz="half" idx="2"/>
          </p:nvPr>
        </p:nvSpPr>
        <p:spPr>
          <a:xfrm>
            <a:off x="4648200" y="1190065"/>
            <a:ext cx="3776472" cy="3437895"/>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5" name="Date Placeholder 3">
            <a:extLst>
              <a:ext uri="{FF2B5EF4-FFF2-40B4-BE49-F238E27FC236}">
                <a16:creationId xmlns:a16="http://schemas.microsoft.com/office/drawing/2014/main" id="{001115D6-FA51-432E-951E-506C80338475}"/>
              </a:ext>
            </a:extLst>
          </p:cNvPr>
          <p:cNvSpPr>
            <a:spLocks noGrp="1" noChangeArrowheads="1"/>
          </p:cNvSpPr>
          <p:nvPr>
            <p:ph type="dt" sz="half" idx="10"/>
          </p:nvPr>
        </p:nvSpPr>
        <p:spPr>
          <a:ln/>
        </p:spPr>
        <p:txBody>
          <a:bodyPr/>
          <a:lstStyle>
            <a:lvl1pPr>
              <a:defRPr/>
            </a:lvl1pPr>
          </a:lstStyle>
          <a:p>
            <a:pPr>
              <a:defRPr/>
            </a:pPr>
            <a:fld id="{DDBED4AA-DFB4-4976-8A98-A00C0F95C98A}" type="datetimeFigureOut">
              <a:rPr lang="ru-RU" altLang="ru-RU"/>
              <a:pPr>
                <a:defRPr/>
              </a:pPr>
              <a:t>19.04.2020</a:t>
            </a:fld>
            <a:endParaRPr lang="ru-RU" altLang="ru-RU"/>
          </a:p>
        </p:txBody>
      </p:sp>
      <p:sp>
        <p:nvSpPr>
          <p:cNvPr id="6" name="Footer Placeholder 4">
            <a:extLst>
              <a:ext uri="{FF2B5EF4-FFF2-40B4-BE49-F238E27FC236}">
                <a16:creationId xmlns:a16="http://schemas.microsoft.com/office/drawing/2014/main" id="{0541D608-B6F8-494F-8FF7-971DAF93A4D2}"/>
              </a:ext>
            </a:extLst>
          </p:cNvPr>
          <p:cNvSpPr>
            <a:spLocks noGrp="1" noChangeArrowheads="1"/>
          </p:cNvSpPr>
          <p:nvPr>
            <p:ph type="ftr" sz="quarter" idx="11"/>
          </p:nvPr>
        </p:nvSpPr>
        <p:spPr>
          <a:ln/>
        </p:spPr>
        <p:txBody>
          <a:bodyPr/>
          <a:lstStyle>
            <a:lvl1pPr>
              <a:defRPr/>
            </a:lvl1pPr>
          </a:lstStyle>
          <a:p>
            <a:pPr>
              <a:defRPr/>
            </a:pPr>
            <a:endParaRPr lang="ru-RU" altLang="ru-RU"/>
          </a:p>
        </p:txBody>
      </p:sp>
      <p:sp>
        <p:nvSpPr>
          <p:cNvPr id="7" name="Slide Number Placeholder 5">
            <a:extLst>
              <a:ext uri="{FF2B5EF4-FFF2-40B4-BE49-F238E27FC236}">
                <a16:creationId xmlns:a16="http://schemas.microsoft.com/office/drawing/2014/main" id="{DD6B2D0F-1E62-47BD-BB4D-3EC6334EF770}"/>
              </a:ext>
            </a:extLst>
          </p:cNvPr>
          <p:cNvSpPr>
            <a:spLocks noGrp="1" noChangeArrowheads="1"/>
          </p:cNvSpPr>
          <p:nvPr>
            <p:ph type="sldNum" sz="quarter" idx="12"/>
          </p:nvPr>
        </p:nvSpPr>
        <p:spPr>
          <a:ln/>
        </p:spPr>
        <p:txBody>
          <a:bodyPr/>
          <a:lstStyle>
            <a:lvl1pPr>
              <a:defRPr/>
            </a:lvl1pPr>
          </a:lstStyle>
          <a:p>
            <a:pPr>
              <a:defRPr/>
            </a:pPr>
            <a:fld id="{49F328CB-A489-430C-B1CC-1320E940C876}" type="slidenum">
              <a:rPr lang="uk-UA" altLang="ru-RU"/>
              <a:pPr>
                <a:defRPr/>
              </a:pPr>
              <a:t>‹#›</a:t>
            </a:fld>
            <a:endParaRPr lang="uk-UA" altLang="ru-RU"/>
          </a:p>
        </p:txBody>
      </p:sp>
    </p:spTree>
    <p:extLst>
      <p:ext uri="{BB962C8B-B14F-4D97-AF65-F5344CB8AC3E}">
        <p14:creationId xmlns:p14="http://schemas.microsoft.com/office/powerpoint/2010/main" val="22619292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Образец заголовка</a:t>
            </a:r>
            <a:endParaRPr/>
          </a:p>
        </p:txBody>
      </p:sp>
      <p:sp>
        <p:nvSpPr>
          <p:cNvPr id="3" name="Text Placeholder 2"/>
          <p:cNvSpPr>
            <a:spLocks noGrp="1"/>
          </p:cNvSpPr>
          <p:nvPr>
            <p:ph type="body" idx="1"/>
          </p:nvPr>
        </p:nvSpPr>
        <p:spPr>
          <a:xfrm>
            <a:off x="723900" y="1198960"/>
            <a:ext cx="3773488" cy="320908"/>
          </a:xfrm>
        </p:spPr>
        <p:txBody>
          <a:bodyPr anchor="b">
            <a:norm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Образец текста</a:t>
            </a:r>
          </a:p>
        </p:txBody>
      </p:sp>
      <p:sp>
        <p:nvSpPr>
          <p:cNvPr id="4" name="Content Placeholder 3"/>
          <p:cNvSpPr>
            <a:spLocks noGrp="1"/>
          </p:cNvSpPr>
          <p:nvPr>
            <p:ph sz="half" idx="2"/>
          </p:nvPr>
        </p:nvSpPr>
        <p:spPr>
          <a:xfrm>
            <a:off x="723900" y="1631157"/>
            <a:ext cx="3773488" cy="2997994"/>
          </a:xfrm>
        </p:spPr>
        <p:txBody>
          <a:bodyPr/>
          <a:lstStyle>
            <a:lvl1pPr>
              <a:defRPr sz="2400"/>
            </a:lvl1pPr>
            <a:lvl2pPr>
              <a:defRPr sz="2200"/>
            </a:lvl2pPr>
            <a:lvl3pPr>
              <a:defRPr sz="2000"/>
            </a:lvl3pPr>
            <a:lvl4pPr>
              <a:defRPr sz="1800"/>
            </a:lvl4pPr>
            <a:lvl5pPr>
              <a:defRPr sz="1800"/>
            </a:lvl5pPr>
            <a:lvl6pPr>
              <a:defRPr sz="1600"/>
            </a:lvl6pPr>
            <a:lvl7pPr marL="2290763" indent="-344488">
              <a:defRPr sz="1600"/>
            </a:lvl7pPr>
            <a:lvl8pPr marL="2290763" indent="-344488">
              <a:defRPr sz="1600"/>
            </a:lvl8pPr>
            <a:lvl9pPr marL="2290763" indent="-344488">
              <a:defRPr sz="16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5" name="Text Placeholder 4"/>
          <p:cNvSpPr>
            <a:spLocks noGrp="1"/>
          </p:cNvSpPr>
          <p:nvPr>
            <p:ph type="body" sz="quarter" idx="3"/>
          </p:nvPr>
        </p:nvSpPr>
        <p:spPr>
          <a:xfrm>
            <a:off x="4645026" y="1198960"/>
            <a:ext cx="3776472" cy="320908"/>
          </a:xfrm>
        </p:spPr>
        <p:txBody>
          <a:bodyPr anchor="b">
            <a:norm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Образец текста</a:t>
            </a:r>
          </a:p>
        </p:txBody>
      </p:sp>
      <p:sp>
        <p:nvSpPr>
          <p:cNvPr id="6" name="Content Placeholder 5"/>
          <p:cNvSpPr>
            <a:spLocks noGrp="1"/>
          </p:cNvSpPr>
          <p:nvPr>
            <p:ph sz="quarter" idx="4"/>
          </p:nvPr>
        </p:nvSpPr>
        <p:spPr>
          <a:xfrm>
            <a:off x="4645026" y="1631157"/>
            <a:ext cx="3776472" cy="2997994"/>
          </a:xfrm>
        </p:spPr>
        <p:txBody>
          <a:bodyPr/>
          <a:lstStyle>
            <a:lvl1pPr>
              <a:defRPr sz="2400"/>
            </a:lvl1pPr>
            <a:lvl2pPr>
              <a:defRPr sz="2200"/>
            </a:lvl2pPr>
            <a:lvl3pPr>
              <a:defRPr sz="2000"/>
            </a:lvl3pPr>
            <a:lvl4pPr>
              <a:defRPr sz="1800"/>
            </a:lvl4pPr>
            <a:lvl5pPr>
              <a:defRPr sz="1800"/>
            </a:lvl5pPr>
            <a:lvl6pPr>
              <a:defRPr sz="1600"/>
            </a:lvl6pPr>
            <a:lvl7pPr marL="2290763" indent="-344488">
              <a:defRPr sz="1600"/>
            </a:lvl7pPr>
            <a:lvl8pPr marL="2290763" indent="-344488">
              <a:defRPr sz="1600"/>
            </a:lvl8pPr>
            <a:lvl9pPr marL="2290763" indent="-344488">
              <a:defRPr sz="16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7" name="Date Placeholder 3">
            <a:extLst>
              <a:ext uri="{FF2B5EF4-FFF2-40B4-BE49-F238E27FC236}">
                <a16:creationId xmlns:a16="http://schemas.microsoft.com/office/drawing/2014/main" id="{6CE5B7D1-36E1-4EF8-A753-E45F83BC96CC}"/>
              </a:ext>
            </a:extLst>
          </p:cNvPr>
          <p:cNvSpPr>
            <a:spLocks noGrp="1" noChangeArrowheads="1"/>
          </p:cNvSpPr>
          <p:nvPr>
            <p:ph type="dt" sz="half" idx="10"/>
          </p:nvPr>
        </p:nvSpPr>
        <p:spPr>
          <a:ln/>
        </p:spPr>
        <p:txBody>
          <a:bodyPr/>
          <a:lstStyle>
            <a:lvl1pPr>
              <a:defRPr/>
            </a:lvl1pPr>
          </a:lstStyle>
          <a:p>
            <a:pPr>
              <a:defRPr/>
            </a:pPr>
            <a:fld id="{93E5FE18-6E17-413E-A797-15A31BDBDD7D}" type="datetimeFigureOut">
              <a:rPr lang="ru-RU" altLang="ru-RU"/>
              <a:pPr>
                <a:defRPr/>
              </a:pPr>
              <a:t>19.04.2020</a:t>
            </a:fld>
            <a:endParaRPr lang="ru-RU" altLang="ru-RU"/>
          </a:p>
        </p:txBody>
      </p:sp>
      <p:sp>
        <p:nvSpPr>
          <p:cNvPr id="8" name="Footer Placeholder 4">
            <a:extLst>
              <a:ext uri="{FF2B5EF4-FFF2-40B4-BE49-F238E27FC236}">
                <a16:creationId xmlns:a16="http://schemas.microsoft.com/office/drawing/2014/main" id="{5BAEA0E4-5023-4170-A1DF-2C43B4D891EF}"/>
              </a:ext>
            </a:extLst>
          </p:cNvPr>
          <p:cNvSpPr>
            <a:spLocks noGrp="1" noChangeArrowheads="1"/>
          </p:cNvSpPr>
          <p:nvPr>
            <p:ph type="ftr" sz="quarter" idx="11"/>
          </p:nvPr>
        </p:nvSpPr>
        <p:spPr>
          <a:ln/>
        </p:spPr>
        <p:txBody>
          <a:bodyPr/>
          <a:lstStyle>
            <a:lvl1pPr>
              <a:defRPr/>
            </a:lvl1pPr>
          </a:lstStyle>
          <a:p>
            <a:pPr>
              <a:defRPr/>
            </a:pPr>
            <a:endParaRPr lang="ru-RU" altLang="ru-RU"/>
          </a:p>
        </p:txBody>
      </p:sp>
      <p:sp>
        <p:nvSpPr>
          <p:cNvPr id="9" name="Slide Number Placeholder 5">
            <a:extLst>
              <a:ext uri="{FF2B5EF4-FFF2-40B4-BE49-F238E27FC236}">
                <a16:creationId xmlns:a16="http://schemas.microsoft.com/office/drawing/2014/main" id="{37EAA009-466B-4155-B426-CF45737031D9}"/>
              </a:ext>
            </a:extLst>
          </p:cNvPr>
          <p:cNvSpPr>
            <a:spLocks noGrp="1" noChangeArrowheads="1"/>
          </p:cNvSpPr>
          <p:nvPr>
            <p:ph type="sldNum" sz="quarter" idx="12"/>
          </p:nvPr>
        </p:nvSpPr>
        <p:spPr>
          <a:ln/>
        </p:spPr>
        <p:txBody>
          <a:bodyPr/>
          <a:lstStyle>
            <a:lvl1pPr>
              <a:defRPr/>
            </a:lvl1pPr>
          </a:lstStyle>
          <a:p>
            <a:pPr>
              <a:defRPr/>
            </a:pPr>
            <a:fld id="{BCD2CD83-7977-47B3-8FB7-ED6FAD0C85E2}" type="slidenum">
              <a:rPr lang="uk-UA" altLang="ru-RU"/>
              <a:pPr>
                <a:defRPr/>
              </a:pPr>
              <a:t>‹#›</a:t>
            </a:fld>
            <a:endParaRPr lang="uk-UA" altLang="ru-RU"/>
          </a:p>
        </p:txBody>
      </p:sp>
    </p:spTree>
    <p:extLst>
      <p:ext uri="{BB962C8B-B14F-4D97-AF65-F5344CB8AC3E}">
        <p14:creationId xmlns:p14="http://schemas.microsoft.com/office/powerpoint/2010/main" val="958461733"/>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 объекта, вверху и вниз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Образец заголовка</a:t>
            </a:r>
            <a:endParaRPr/>
          </a:p>
        </p:txBody>
      </p:sp>
      <p:sp>
        <p:nvSpPr>
          <p:cNvPr id="3" name="Content Placeholder 2"/>
          <p:cNvSpPr>
            <a:spLocks noGrp="1"/>
          </p:cNvSpPr>
          <p:nvPr>
            <p:ph sz="half" idx="1"/>
          </p:nvPr>
        </p:nvSpPr>
        <p:spPr>
          <a:xfrm>
            <a:off x="723900" y="1190065"/>
            <a:ext cx="7707406" cy="1673352"/>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8" name="Content Placeholder 2"/>
          <p:cNvSpPr>
            <a:spLocks noGrp="1"/>
          </p:cNvSpPr>
          <p:nvPr>
            <p:ph sz="half" idx="13"/>
          </p:nvPr>
        </p:nvSpPr>
        <p:spPr>
          <a:xfrm>
            <a:off x="723900" y="2935628"/>
            <a:ext cx="7707406" cy="1673352"/>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5" name="Date Placeholder 3">
            <a:extLst>
              <a:ext uri="{FF2B5EF4-FFF2-40B4-BE49-F238E27FC236}">
                <a16:creationId xmlns:a16="http://schemas.microsoft.com/office/drawing/2014/main" id="{FA36ACD9-DCBA-42A1-8BBD-AE2291792810}"/>
              </a:ext>
            </a:extLst>
          </p:cNvPr>
          <p:cNvSpPr>
            <a:spLocks noGrp="1" noChangeArrowheads="1"/>
          </p:cNvSpPr>
          <p:nvPr>
            <p:ph type="dt" sz="half" idx="14"/>
          </p:nvPr>
        </p:nvSpPr>
        <p:spPr>
          <a:ln/>
        </p:spPr>
        <p:txBody>
          <a:bodyPr/>
          <a:lstStyle>
            <a:lvl1pPr>
              <a:defRPr/>
            </a:lvl1pPr>
          </a:lstStyle>
          <a:p>
            <a:pPr>
              <a:defRPr/>
            </a:pPr>
            <a:fld id="{1C2A3F4D-7569-4C82-87D7-B976277ED475}" type="datetimeFigureOut">
              <a:rPr lang="ru-RU" altLang="ru-RU"/>
              <a:pPr>
                <a:defRPr/>
              </a:pPr>
              <a:t>19.04.2020</a:t>
            </a:fld>
            <a:endParaRPr lang="ru-RU" altLang="ru-RU"/>
          </a:p>
        </p:txBody>
      </p:sp>
      <p:sp>
        <p:nvSpPr>
          <p:cNvPr id="6" name="Footer Placeholder 4">
            <a:extLst>
              <a:ext uri="{FF2B5EF4-FFF2-40B4-BE49-F238E27FC236}">
                <a16:creationId xmlns:a16="http://schemas.microsoft.com/office/drawing/2014/main" id="{14833723-9042-448B-8B9C-1AD18B621AAF}"/>
              </a:ext>
            </a:extLst>
          </p:cNvPr>
          <p:cNvSpPr>
            <a:spLocks noGrp="1" noChangeArrowheads="1"/>
          </p:cNvSpPr>
          <p:nvPr>
            <p:ph type="ftr" sz="quarter" idx="15"/>
          </p:nvPr>
        </p:nvSpPr>
        <p:spPr>
          <a:ln/>
        </p:spPr>
        <p:txBody>
          <a:bodyPr/>
          <a:lstStyle>
            <a:lvl1pPr>
              <a:defRPr/>
            </a:lvl1pPr>
          </a:lstStyle>
          <a:p>
            <a:pPr>
              <a:defRPr/>
            </a:pPr>
            <a:endParaRPr lang="ru-RU" altLang="ru-RU"/>
          </a:p>
        </p:txBody>
      </p:sp>
      <p:sp>
        <p:nvSpPr>
          <p:cNvPr id="7" name="Slide Number Placeholder 5">
            <a:extLst>
              <a:ext uri="{FF2B5EF4-FFF2-40B4-BE49-F238E27FC236}">
                <a16:creationId xmlns:a16="http://schemas.microsoft.com/office/drawing/2014/main" id="{7BA1C7BC-FD2C-43FA-A037-B9B3A2191D11}"/>
              </a:ext>
            </a:extLst>
          </p:cNvPr>
          <p:cNvSpPr>
            <a:spLocks noGrp="1" noChangeArrowheads="1"/>
          </p:cNvSpPr>
          <p:nvPr>
            <p:ph type="sldNum" sz="quarter" idx="16"/>
          </p:nvPr>
        </p:nvSpPr>
        <p:spPr>
          <a:ln/>
        </p:spPr>
        <p:txBody>
          <a:bodyPr/>
          <a:lstStyle>
            <a:lvl1pPr>
              <a:defRPr/>
            </a:lvl1pPr>
          </a:lstStyle>
          <a:p>
            <a:pPr>
              <a:defRPr/>
            </a:pPr>
            <a:fld id="{C48F11AF-5A57-4CAC-8FD8-23FD90CB81B9}" type="slidenum">
              <a:rPr lang="uk-UA" altLang="ru-RU"/>
              <a:pPr>
                <a:defRPr/>
              </a:pPr>
              <a:t>‹#›</a:t>
            </a:fld>
            <a:endParaRPr lang="uk-UA" altLang="ru-RU"/>
          </a:p>
        </p:txBody>
      </p:sp>
    </p:spTree>
    <p:extLst>
      <p:ext uri="{BB962C8B-B14F-4D97-AF65-F5344CB8AC3E}">
        <p14:creationId xmlns:p14="http://schemas.microsoft.com/office/powerpoint/2010/main" val="3360055580"/>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Образец заголовка</a:t>
            </a:r>
            <a:endParaRPr/>
          </a:p>
        </p:txBody>
      </p:sp>
      <p:sp>
        <p:nvSpPr>
          <p:cNvPr id="3" name="Content Placeholder 2"/>
          <p:cNvSpPr>
            <a:spLocks noGrp="1"/>
          </p:cNvSpPr>
          <p:nvPr>
            <p:ph sz="half" idx="1"/>
          </p:nvPr>
        </p:nvSpPr>
        <p:spPr>
          <a:xfrm>
            <a:off x="723900" y="1190065"/>
            <a:ext cx="3776472" cy="3437895"/>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8" name="Content Placeholder 3"/>
          <p:cNvSpPr>
            <a:spLocks noGrp="1"/>
          </p:cNvSpPr>
          <p:nvPr>
            <p:ph sz="half" idx="2"/>
          </p:nvPr>
        </p:nvSpPr>
        <p:spPr>
          <a:xfrm>
            <a:off x="4648200" y="1190065"/>
            <a:ext cx="3776472" cy="1674159"/>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9" name="Content Placeholder 3"/>
          <p:cNvSpPr>
            <a:spLocks noGrp="1"/>
          </p:cNvSpPr>
          <p:nvPr>
            <p:ph sz="half" idx="14"/>
          </p:nvPr>
        </p:nvSpPr>
        <p:spPr>
          <a:xfrm>
            <a:off x="4648200" y="2934820"/>
            <a:ext cx="3776472" cy="1674159"/>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6" name="Date Placeholder 3">
            <a:extLst>
              <a:ext uri="{FF2B5EF4-FFF2-40B4-BE49-F238E27FC236}">
                <a16:creationId xmlns:a16="http://schemas.microsoft.com/office/drawing/2014/main" id="{EFC715C9-BE2D-424C-ACDE-32A7A1B97E9C}"/>
              </a:ext>
            </a:extLst>
          </p:cNvPr>
          <p:cNvSpPr>
            <a:spLocks noGrp="1" noChangeArrowheads="1"/>
          </p:cNvSpPr>
          <p:nvPr>
            <p:ph type="dt" sz="half" idx="15"/>
          </p:nvPr>
        </p:nvSpPr>
        <p:spPr>
          <a:ln/>
        </p:spPr>
        <p:txBody>
          <a:bodyPr/>
          <a:lstStyle>
            <a:lvl1pPr>
              <a:defRPr/>
            </a:lvl1pPr>
          </a:lstStyle>
          <a:p>
            <a:pPr>
              <a:defRPr/>
            </a:pPr>
            <a:fld id="{FB4B580A-2FA4-4D6E-9BF0-ECD508FE0803}" type="datetimeFigureOut">
              <a:rPr lang="ru-RU" altLang="ru-RU"/>
              <a:pPr>
                <a:defRPr/>
              </a:pPr>
              <a:t>19.04.2020</a:t>
            </a:fld>
            <a:endParaRPr lang="ru-RU" altLang="ru-RU"/>
          </a:p>
        </p:txBody>
      </p:sp>
      <p:sp>
        <p:nvSpPr>
          <p:cNvPr id="7" name="Footer Placeholder 4">
            <a:extLst>
              <a:ext uri="{FF2B5EF4-FFF2-40B4-BE49-F238E27FC236}">
                <a16:creationId xmlns:a16="http://schemas.microsoft.com/office/drawing/2014/main" id="{8AA2CC6D-0D94-4C6E-AA34-67FFC12CE608}"/>
              </a:ext>
            </a:extLst>
          </p:cNvPr>
          <p:cNvSpPr>
            <a:spLocks noGrp="1" noChangeArrowheads="1"/>
          </p:cNvSpPr>
          <p:nvPr>
            <p:ph type="ftr" sz="quarter" idx="16"/>
          </p:nvPr>
        </p:nvSpPr>
        <p:spPr>
          <a:ln/>
        </p:spPr>
        <p:txBody>
          <a:bodyPr/>
          <a:lstStyle>
            <a:lvl1pPr>
              <a:defRPr/>
            </a:lvl1pPr>
          </a:lstStyle>
          <a:p>
            <a:pPr>
              <a:defRPr/>
            </a:pPr>
            <a:endParaRPr lang="ru-RU" altLang="ru-RU"/>
          </a:p>
        </p:txBody>
      </p:sp>
      <p:sp>
        <p:nvSpPr>
          <p:cNvPr id="10" name="Slide Number Placeholder 5">
            <a:extLst>
              <a:ext uri="{FF2B5EF4-FFF2-40B4-BE49-F238E27FC236}">
                <a16:creationId xmlns:a16="http://schemas.microsoft.com/office/drawing/2014/main" id="{83167C26-5602-4EF2-B05A-1458020C55D2}"/>
              </a:ext>
            </a:extLst>
          </p:cNvPr>
          <p:cNvSpPr>
            <a:spLocks noGrp="1" noChangeArrowheads="1"/>
          </p:cNvSpPr>
          <p:nvPr>
            <p:ph type="sldNum" sz="quarter" idx="17"/>
          </p:nvPr>
        </p:nvSpPr>
        <p:spPr>
          <a:ln/>
        </p:spPr>
        <p:txBody>
          <a:bodyPr/>
          <a:lstStyle>
            <a:lvl1pPr>
              <a:defRPr/>
            </a:lvl1pPr>
          </a:lstStyle>
          <a:p>
            <a:pPr>
              <a:defRPr/>
            </a:pPr>
            <a:fld id="{3DA8D2FF-C493-45F2-B907-CA95A6B4A1CC}" type="slidenum">
              <a:rPr lang="uk-UA" altLang="ru-RU"/>
              <a:pPr>
                <a:defRPr/>
              </a:pPr>
              <a:t>‹#›</a:t>
            </a:fld>
            <a:endParaRPr lang="uk-UA" altLang="ru-RU"/>
          </a:p>
        </p:txBody>
      </p:sp>
    </p:spTree>
    <p:extLst>
      <p:ext uri="{BB962C8B-B14F-4D97-AF65-F5344CB8AC3E}">
        <p14:creationId xmlns:p14="http://schemas.microsoft.com/office/powerpoint/2010/main" val="21239652"/>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Образец заголовка</a:t>
            </a:r>
            <a:endParaRPr/>
          </a:p>
        </p:txBody>
      </p:sp>
      <p:sp>
        <p:nvSpPr>
          <p:cNvPr id="6" name="Content Placeholder 2"/>
          <p:cNvSpPr>
            <a:spLocks noGrp="1"/>
          </p:cNvSpPr>
          <p:nvPr>
            <p:ph sz="half" idx="1"/>
          </p:nvPr>
        </p:nvSpPr>
        <p:spPr>
          <a:xfrm>
            <a:off x="723900" y="1190065"/>
            <a:ext cx="3776472" cy="1674159"/>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7" name="Content Placeholder 3"/>
          <p:cNvSpPr>
            <a:spLocks noGrp="1"/>
          </p:cNvSpPr>
          <p:nvPr>
            <p:ph sz="half" idx="2"/>
          </p:nvPr>
        </p:nvSpPr>
        <p:spPr>
          <a:xfrm>
            <a:off x="4648200" y="1190065"/>
            <a:ext cx="3776472" cy="1674159"/>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8" name="Content Placeholder 2"/>
          <p:cNvSpPr>
            <a:spLocks noGrp="1"/>
          </p:cNvSpPr>
          <p:nvPr>
            <p:ph sz="half" idx="13"/>
          </p:nvPr>
        </p:nvSpPr>
        <p:spPr>
          <a:xfrm>
            <a:off x="723900" y="2934820"/>
            <a:ext cx="3776472" cy="1674159"/>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9" name="Content Placeholder 3"/>
          <p:cNvSpPr>
            <a:spLocks noGrp="1"/>
          </p:cNvSpPr>
          <p:nvPr>
            <p:ph sz="half" idx="14"/>
          </p:nvPr>
        </p:nvSpPr>
        <p:spPr>
          <a:xfrm>
            <a:off x="4648200" y="2934820"/>
            <a:ext cx="3776472" cy="1674159"/>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GB"/>
              <a:t>Образец текста</a:t>
            </a:r>
          </a:p>
          <a:p>
            <a:pPr lvl="1"/>
            <a:r>
              <a:rPr lang="en-GB"/>
              <a:t>Второй уровень</a:t>
            </a:r>
          </a:p>
          <a:p>
            <a:pPr lvl="2"/>
            <a:r>
              <a:rPr lang="en-GB"/>
              <a:t>Третий уровень</a:t>
            </a:r>
          </a:p>
          <a:p>
            <a:pPr lvl="3"/>
            <a:r>
              <a:rPr lang="en-GB"/>
              <a:t>Четвертый уровень</a:t>
            </a:r>
          </a:p>
          <a:p>
            <a:pPr lvl="4"/>
            <a:r>
              <a:rPr lang="en-GB"/>
              <a:t>Пятый уровень</a:t>
            </a:r>
            <a:endParaRPr dirty="0"/>
          </a:p>
        </p:txBody>
      </p:sp>
      <p:sp>
        <p:nvSpPr>
          <p:cNvPr id="10" name="Date Placeholder 3">
            <a:extLst>
              <a:ext uri="{FF2B5EF4-FFF2-40B4-BE49-F238E27FC236}">
                <a16:creationId xmlns:a16="http://schemas.microsoft.com/office/drawing/2014/main" id="{D99FB8B1-0F0B-4AC7-8532-56CE2D8F0D7B}"/>
              </a:ext>
            </a:extLst>
          </p:cNvPr>
          <p:cNvSpPr>
            <a:spLocks noGrp="1" noChangeArrowheads="1"/>
          </p:cNvSpPr>
          <p:nvPr>
            <p:ph type="dt" sz="half" idx="15"/>
          </p:nvPr>
        </p:nvSpPr>
        <p:spPr>
          <a:ln/>
        </p:spPr>
        <p:txBody>
          <a:bodyPr/>
          <a:lstStyle>
            <a:lvl1pPr>
              <a:defRPr/>
            </a:lvl1pPr>
          </a:lstStyle>
          <a:p>
            <a:pPr>
              <a:defRPr/>
            </a:pPr>
            <a:fld id="{00AEAA65-7616-4E1C-A4A0-7F7D97E42C79}" type="datetimeFigureOut">
              <a:rPr lang="ru-RU" altLang="ru-RU"/>
              <a:pPr>
                <a:defRPr/>
              </a:pPr>
              <a:t>19.04.2020</a:t>
            </a:fld>
            <a:endParaRPr lang="ru-RU" altLang="ru-RU"/>
          </a:p>
        </p:txBody>
      </p:sp>
      <p:sp>
        <p:nvSpPr>
          <p:cNvPr id="11" name="Footer Placeholder 4">
            <a:extLst>
              <a:ext uri="{FF2B5EF4-FFF2-40B4-BE49-F238E27FC236}">
                <a16:creationId xmlns:a16="http://schemas.microsoft.com/office/drawing/2014/main" id="{A12AA175-6B70-42E8-A8AE-C8097D5789E2}"/>
              </a:ext>
            </a:extLst>
          </p:cNvPr>
          <p:cNvSpPr>
            <a:spLocks noGrp="1" noChangeArrowheads="1"/>
          </p:cNvSpPr>
          <p:nvPr>
            <p:ph type="ftr" sz="quarter" idx="16"/>
          </p:nvPr>
        </p:nvSpPr>
        <p:spPr>
          <a:ln/>
        </p:spPr>
        <p:txBody>
          <a:bodyPr/>
          <a:lstStyle>
            <a:lvl1pPr>
              <a:defRPr/>
            </a:lvl1pPr>
          </a:lstStyle>
          <a:p>
            <a:pPr>
              <a:defRPr/>
            </a:pPr>
            <a:endParaRPr lang="ru-RU" altLang="ru-RU"/>
          </a:p>
        </p:txBody>
      </p:sp>
      <p:sp>
        <p:nvSpPr>
          <p:cNvPr id="12" name="Slide Number Placeholder 5">
            <a:extLst>
              <a:ext uri="{FF2B5EF4-FFF2-40B4-BE49-F238E27FC236}">
                <a16:creationId xmlns:a16="http://schemas.microsoft.com/office/drawing/2014/main" id="{EDED9F08-5779-4376-B6D5-0CE0D0F5B9E5}"/>
              </a:ext>
            </a:extLst>
          </p:cNvPr>
          <p:cNvSpPr>
            <a:spLocks noGrp="1" noChangeArrowheads="1"/>
          </p:cNvSpPr>
          <p:nvPr>
            <p:ph type="sldNum" sz="quarter" idx="17"/>
          </p:nvPr>
        </p:nvSpPr>
        <p:spPr>
          <a:ln/>
        </p:spPr>
        <p:txBody>
          <a:bodyPr/>
          <a:lstStyle>
            <a:lvl1pPr>
              <a:defRPr/>
            </a:lvl1pPr>
          </a:lstStyle>
          <a:p>
            <a:pPr>
              <a:defRPr/>
            </a:pPr>
            <a:fld id="{6BD1ED23-2A60-48D6-8553-EC533CBD0D97}" type="slidenum">
              <a:rPr lang="uk-UA" altLang="ru-RU"/>
              <a:pPr>
                <a:defRPr/>
              </a:pPr>
              <a:t>‹#›</a:t>
            </a:fld>
            <a:endParaRPr lang="uk-UA" altLang="ru-RU"/>
          </a:p>
        </p:txBody>
      </p:sp>
    </p:spTree>
    <p:extLst>
      <p:ext uri="{BB962C8B-B14F-4D97-AF65-F5344CB8AC3E}">
        <p14:creationId xmlns:p14="http://schemas.microsoft.com/office/powerpoint/2010/main" val="101966289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5.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71DA91C-49B1-4496-9265-9984A5AA6879}"/>
              </a:ext>
            </a:extLst>
          </p:cNvPr>
          <p:cNvSpPr>
            <a:spLocks noGrp="1" noChangeArrowheads="1"/>
          </p:cNvSpPr>
          <p:nvPr>
            <p:ph type="title"/>
          </p:nvPr>
        </p:nvSpPr>
        <p:spPr bwMode="auto">
          <a:xfrm>
            <a:off x="725488" y="236538"/>
            <a:ext cx="7693025"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Click to edit title style</a:t>
            </a:r>
          </a:p>
        </p:txBody>
      </p:sp>
      <p:sp>
        <p:nvSpPr>
          <p:cNvPr id="1027" name="Text Placeholder 2">
            <a:extLst>
              <a:ext uri="{FF2B5EF4-FFF2-40B4-BE49-F238E27FC236}">
                <a16:creationId xmlns:a16="http://schemas.microsoft.com/office/drawing/2014/main" id="{96F9ADC0-CB8C-4503-A66A-1988049D168D}"/>
              </a:ext>
            </a:extLst>
          </p:cNvPr>
          <p:cNvSpPr>
            <a:spLocks noGrp="1" noChangeArrowheads="1"/>
          </p:cNvSpPr>
          <p:nvPr>
            <p:ph type="body" idx="1"/>
          </p:nvPr>
        </p:nvSpPr>
        <p:spPr bwMode="auto">
          <a:xfrm>
            <a:off x="725488" y="1190625"/>
            <a:ext cx="7693025"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ru-RU"/>
              <a:t>Образец текста</a:t>
            </a:r>
          </a:p>
          <a:p>
            <a:pPr lvl="1"/>
            <a:r>
              <a:rPr lang="en-GB" altLang="ru-RU"/>
              <a:t>Второй уровень</a:t>
            </a:r>
          </a:p>
          <a:p>
            <a:pPr lvl="2"/>
            <a:r>
              <a:rPr lang="en-GB" altLang="ru-RU"/>
              <a:t>Третий уровень</a:t>
            </a:r>
          </a:p>
          <a:p>
            <a:pPr lvl="3"/>
            <a:r>
              <a:rPr lang="en-GB" altLang="ru-RU"/>
              <a:t>Четвертый уровень</a:t>
            </a:r>
          </a:p>
          <a:p>
            <a:pPr lvl="4"/>
            <a:r>
              <a:rPr lang="en-GB" altLang="ru-RU"/>
              <a:t>Пятый уровень</a:t>
            </a:r>
            <a:endParaRPr lang="ru-RU" altLang="ru-RU"/>
          </a:p>
        </p:txBody>
      </p:sp>
      <p:sp>
        <p:nvSpPr>
          <p:cNvPr id="1028" name="Date Placeholder 3">
            <a:extLst>
              <a:ext uri="{FF2B5EF4-FFF2-40B4-BE49-F238E27FC236}">
                <a16:creationId xmlns:a16="http://schemas.microsoft.com/office/drawing/2014/main" id="{23B2B6E0-DDD4-478B-AD62-7F3918848957}"/>
              </a:ext>
            </a:extLst>
          </p:cNvPr>
          <p:cNvSpPr>
            <a:spLocks noGrp="1" noChangeArrowheads="1"/>
          </p:cNvSpPr>
          <p:nvPr>
            <p:ph type="dt" sz="half" idx="2"/>
          </p:nvPr>
        </p:nvSpPr>
        <p:spPr bwMode="auto">
          <a:xfrm>
            <a:off x="457200" y="4767263"/>
            <a:ext cx="2133600" cy="274637"/>
          </a:xfrm>
          <a:prstGeom prst="rect">
            <a:avLst/>
          </a:prstGeom>
          <a:noFill/>
          <a:ln>
            <a:noFill/>
          </a:ln>
        </p:spPr>
        <p:txBody>
          <a:bodyPr vert="horz" wrap="square" lIns="91440" tIns="45720" rIns="91440" bIns="45720" numCol="1" anchor="ctr" anchorCtr="0" compatLnSpc="1">
            <a:prstTxWarp prst="textNoShape">
              <a:avLst/>
            </a:prstTxWarp>
          </a:bodyPr>
          <a:lstStyle>
            <a:lvl1pPr eaLnBrk="1" hangingPunct="1">
              <a:buClr>
                <a:srgbClr val="000000"/>
              </a:buClr>
              <a:buFont typeface="Arial" panose="020B0604020202020204" pitchFamily="34" charset="0"/>
              <a:buNone/>
              <a:defRPr smtClean="0">
                <a:solidFill>
                  <a:srgbClr val="595959"/>
                </a:solidFill>
              </a:defRPr>
            </a:lvl1pPr>
          </a:lstStyle>
          <a:p>
            <a:pPr>
              <a:defRPr/>
            </a:pPr>
            <a:fld id="{A15E7BC1-E404-48E1-9B92-32DFA9E79355}" type="datetimeFigureOut">
              <a:rPr lang="ru-RU" altLang="ru-RU"/>
              <a:pPr>
                <a:defRPr/>
              </a:pPr>
              <a:t>19.04.2020</a:t>
            </a:fld>
            <a:endParaRPr lang="ru-RU" altLang="ru-RU"/>
          </a:p>
        </p:txBody>
      </p:sp>
      <p:sp>
        <p:nvSpPr>
          <p:cNvPr id="1029" name="Footer Placeholder 4">
            <a:extLst>
              <a:ext uri="{FF2B5EF4-FFF2-40B4-BE49-F238E27FC236}">
                <a16:creationId xmlns:a16="http://schemas.microsoft.com/office/drawing/2014/main" id="{FBC9A78A-8FAA-43E5-8227-E6FF80B3BB5C}"/>
              </a:ext>
            </a:extLst>
          </p:cNvPr>
          <p:cNvSpPr>
            <a:spLocks noGrp="1" noChangeArrowheads="1"/>
          </p:cNvSpPr>
          <p:nvPr>
            <p:ph type="ftr" sz="quarter" idx="3"/>
          </p:nvPr>
        </p:nvSpPr>
        <p:spPr bwMode="auto">
          <a:xfrm>
            <a:off x="3124200" y="4767263"/>
            <a:ext cx="2895600" cy="274637"/>
          </a:xfrm>
          <a:prstGeom prst="rect">
            <a:avLst/>
          </a:prstGeom>
          <a:noFill/>
          <a:ln>
            <a:noFill/>
          </a:ln>
        </p:spPr>
        <p:txBody>
          <a:bodyPr vert="horz" wrap="square" lIns="91440" tIns="45720" rIns="91440" bIns="45720" numCol="1" anchor="ctr" anchorCtr="0" compatLnSpc="1">
            <a:prstTxWarp prst="textNoShape">
              <a:avLst/>
            </a:prstTxWarp>
          </a:bodyPr>
          <a:lstStyle>
            <a:lvl1pPr algn="ctr" eaLnBrk="1" hangingPunct="1">
              <a:buClr>
                <a:srgbClr val="000000"/>
              </a:buClr>
              <a:buFont typeface="Arial" panose="020B0604020202020204" pitchFamily="34" charset="0"/>
              <a:buNone/>
              <a:defRPr>
                <a:solidFill>
                  <a:srgbClr val="595959"/>
                </a:solidFill>
              </a:defRPr>
            </a:lvl1pPr>
          </a:lstStyle>
          <a:p>
            <a:pPr>
              <a:defRPr/>
            </a:pPr>
            <a:endParaRPr lang="ru-RU" altLang="ru-RU"/>
          </a:p>
        </p:txBody>
      </p:sp>
      <p:sp>
        <p:nvSpPr>
          <p:cNvPr id="1030" name="Slide Number Placeholder 5">
            <a:extLst>
              <a:ext uri="{FF2B5EF4-FFF2-40B4-BE49-F238E27FC236}">
                <a16:creationId xmlns:a16="http://schemas.microsoft.com/office/drawing/2014/main" id="{390888F4-C0D1-4FF1-8B2E-D53DCEB10B2C}"/>
              </a:ext>
            </a:extLst>
          </p:cNvPr>
          <p:cNvSpPr>
            <a:spLocks noGrp="1" noChangeArrowheads="1"/>
          </p:cNvSpPr>
          <p:nvPr>
            <p:ph type="sldNum" sz="quarter" idx="4"/>
          </p:nvPr>
        </p:nvSpPr>
        <p:spPr bwMode="auto">
          <a:xfrm>
            <a:off x="6553200" y="4767263"/>
            <a:ext cx="2133600" cy="274637"/>
          </a:xfrm>
          <a:prstGeom prst="rect">
            <a:avLst/>
          </a:prstGeom>
          <a:noFill/>
          <a:ln>
            <a:noFill/>
          </a:ln>
        </p:spPr>
        <p:txBody>
          <a:bodyPr vert="horz" wrap="square" lIns="91440" tIns="45720" rIns="91440" bIns="45720" numCol="1" anchor="ctr" anchorCtr="0" compatLnSpc="1">
            <a:prstTxWarp prst="textNoShape">
              <a:avLst/>
            </a:prstTxWarp>
          </a:bodyPr>
          <a:lstStyle>
            <a:lvl1pPr algn="r" eaLnBrk="1" hangingPunct="1">
              <a:buClr>
                <a:srgbClr val="000000"/>
              </a:buClr>
              <a:buFont typeface="Arial" panose="020B0604020202020204" pitchFamily="34" charset="0"/>
              <a:buNone/>
              <a:defRPr smtClean="0">
                <a:solidFill>
                  <a:srgbClr val="595959"/>
                </a:solidFill>
              </a:defRPr>
            </a:lvl1pPr>
          </a:lstStyle>
          <a:p>
            <a:pPr>
              <a:defRPr/>
            </a:pPr>
            <a:fld id="{55024A57-A694-4469-87DB-F91E7F1F91DB}" type="slidenum">
              <a:rPr lang="uk-UA" altLang="ru-RU"/>
              <a:pPr>
                <a:defRPr/>
              </a:pPr>
              <a:t>‹#›</a:t>
            </a:fld>
            <a:endParaRPr lang="uk-UA" altLang="ru-RU"/>
          </a:p>
        </p:txBody>
      </p:sp>
    </p:spTree>
  </p:cSld>
  <p:clrMap bg1="lt1" tx1="dk1" bg2="lt2" tx2="dk2" accent1="accent1" accent2="accent2" accent3="accent3" accent4="accent4" accent5="accent5" accent6="accent6" hlink="hlink" folHlink="folHlink"/>
  <p:sldLayoutIdLst>
    <p:sldLayoutId id="2147484230" r:id="rId1"/>
    <p:sldLayoutId id="2147484219" r:id="rId2"/>
    <p:sldLayoutId id="2147484231" r:id="rId3"/>
    <p:sldLayoutId id="2147484232" r:id="rId4"/>
    <p:sldLayoutId id="2147484220" r:id="rId5"/>
    <p:sldLayoutId id="2147484221" r:id="rId6"/>
    <p:sldLayoutId id="2147484222" r:id="rId7"/>
    <p:sldLayoutId id="2147484223" r:id="rId8"/>
    <p:sldLayoutId id="2147484224" r:id="rId9"/>
    <p:sldLayoutId id="2147484225" r:id="rId10"/>
    <p:sldLayoutId id="2147484226" r:id="rId11"/>
    <p:sldLayoutId id="2147484227" r:id="rId12"/>
    <p:sldLayoutId id="2147484233" r:id="rId13"/>
    <p:sldLayoutId id="2147484228" r:id="rId14"/>
    <p:sldLayoutId id="2147484229" r:id="rId15"/>
    <p:sldLayoutId id="2147484235" r:id="rId16"/>
  </p:sldLayoutIdLst>
  <p:hf sldNum="0" hdr="0" ftr="0" dt="0"/>
  <p:txStyles>
    <p:titleStyle>
      <a:lvl1pPr algn="ctr" rtl="0" eaLnBrk="0" fontAlgn="base" hangingPunct="0">
        <a:spcBef>
          <a:spcPct val="0"/>
        </a:spcBef>
        <a:spcAft>
          <a:spcPct val="0"/>
        </a:spcAft>
        <a:defRPr sz="5400" kern="1200">
          <a:solidFill>
            <a:srgbClr val="262626"/>
          </a:solidFill>
          <a:latin typeface="+mj-lt"/>
          <a:ea typeface="+mj-ea"/>
          <a:cs typeface="+mj-cs"/>
        </a:defRPr>
      </a:lvl1pPr>
      <a:lvl2pPr algn="ctr" rtl="0" eaLnBrk="0" fontAlgn="base" hangingPunct="0">
        <a:spcBef>
          <a:spcPct val="0"/>
        </a:spcBef>
        <a:spcAft>
          <a:spcPct val="0"/>
        </a:spcAft>
        <a:defRPr sz="5400">
          <a:solidFill>
            <a:srgbClr val="262626"/>
          </a:solidFill>
          <a:latin typeface="Calisto MT" panose="020B0604020202020204" pitchFamily="18" charset="0"/>
        </a:defRPr>
      </a:lvl2pPr>
      <a:lvl3pPr algn="ctr" rtl="0" eaLnBrk="0" fontAlgn="base" hangingPunct="0">
        <a:spcBef>
          <a:spcPct val="0"/>
        </a:spcBef>
        <a:spcAft>
          <a:spcPct val="0"/>
        </a:spcAft>
        <a:defRPr sz="5400">
          <a:solidFill>
            <a:srgbClr val="262626"/>
          </a:solidFill>
          <a:latin typeface="Calisto MT" panose="020B0604020202020204" pitchFamily="18" charset="0"/>
        </a:defRPr>
      </a:lvl3pPr>
      <a:lvl4pPr algn="ctr" rtl="0" eaLnBrk="0" fontAlgn="base" hangingPunct="0">
        <a:spcBef>
          <a:spcPct val="0"/>
        </a:spcBef>
        <a:spcAft>
          <a:spcPct val="0"/>
        </a:spcAft>
        <a:defRPr sz="5400">
          <a:solidFill>
            <a:srgbClr val="262626"/>
          </a:solidFill>
          <a:latin typeface="Calisto MT" panose="020B0604020202020204" pitchFamily="18" charset="0"/>
        </a:defRPr>
      </a:lvl4pPr>
      <a:lvl5pPr algn="ctr" rtl="0" eaLnBrk="0" fontAlgn="base" hangingPunct="0">
        <a:spcBef>
          <a:spcPct val="0"/>
        </a:spcBef>
        <a:spcAft>
          <a:spcPct val="0"/>
        </a:spcAft>
        <a:defRPr sz="5400">
          <a:solidFill>
            <a:srgbClr val="262626"/>
          </a:solidFill>
          <a:latin typeface="Calisto MT" panose="020B0604020202020204" pitchFamily="18" charset="0"/>
        </a:defRPr>
      </a:lvl5pPr>
      <a:lvl6pPr marL="457200" algn="ctr" rtl="0" fontAlgn="base">
        <a:spcBef>
          <a:spcPct val="0"/>
        </a:spcBef>
        <a:spcAft>
          <a:spcPct val="0"/>
        </a:spcAft>
        <a:defRPr sz="5400">
          <a:solidFill>
            <a:srgbClr val="262626"/>
          </a:solidFill>
          <a:latin typeface="Calisto MT" panose="020B0604020202020204" pitchFamily="18" charset="0"/>
        </a:defRPr>
      </a:lvl6pPr>
      <a:lvl7pPr marL="914400" algn="ctr" rtl="0" fontAlgn="base">
        <a:spcBef>
          <a:spcPct val="0"/>
        </a:spcBef>
        <a:spcAft>
          <a:spcPct val="0"/>
        </a:spcAft>
        <a:defRPr sz="5400">
          <a:solidFill>
            <a:srgbClr val="262626"/>
          </a:solidFill>
          <a:latin typeface="Calisto MT" panose="020B0604020202020204" pitchFamily="18" charset="0"/>
        </a:defRPr>
      </a:lvl7pPr>
      <a:lvl8pPr marL="1371600" algn="ctr" rtl="0" fontAlgn="base">
        <a:spcBef>
          <a:spcPct val="0"/>
        </a:spcBef>
        <a:spcAft>
          <a:spcPct val="0"/>
        </a:spcAft>
        <a:defRPr sz="5400">
          <a:solidFill>
            <a:srgbClr val="262626"/>
          </a:solidFill>
          <a:latin typeface="Calisto MT" panose="020B0604020202020204" pitchFamily="18" charset="0"/>
        </a:defRPr>
      </a:lvl8pPr>
      <a:lvl9pPr marL="1828800" algn="ctr" rtl="0" fontAlgn="base">
        <a:spcBef>
          <a:spcPct val="0"/>
        </a:spcBef>
        <a:spcAft>
          <a:spcPct val="0"/>
        </a:spcAft>
        <a:defRPr sz="5400">
          <a:solidFill>
            <a:srgbClr val="262626"/>
          </a:solidFill>
          <a:latin typeface="Calisto MT" panose="020B0604020202020204" pitchFamily="18" charset="0"/>
        </a:defRPr>
      </a:lvl9pPr>
    </p:titleStyle>
    <p:bodyStyle>
      <a:lvl1pPr marL="457200" indent="-457200" algn="l" rtl="0" eaLnBrk="0" fontAlgn="base" hangingPunct="0">
        <a:spcBef>
          <a:spcPts val="2400"/>
        </a:spcBef>
        <a:spcAft>
          <a:spcPct val="0"/>
        </a:spcAft>
        <a:buSzPct val="90000"/>
        <a:buFont typeface="Wingdings" panose="05000000000000000000" pitchFamily="2" charset="2"/>
        <a:buChar char="v"/>
        <a:defRPr sz="2400" kern="1200">
          <a:solidFill>
            <a:srgbClr val="404040"/>
          </a:solidFill>
          <a:latin typeface="+mn-lt"/>
          <a:ea typeface="+mn-ea"/>
          <a:cs typeface="+mn-cs"/>
        </a:defRPr>
      </a:lvl1pPr>
      <a:lvl2pPr marL="914400" indent="-457200" algn="l" rtl="0" eaLnBrk="0" fontAlgn="base" hangingPunct="0">
        <a:spcBef>
          <a:spcPts val="1200"/>
        </a:spcBef>
        <a:spcAft>
          <a:spcPct val="0"/>
        </a:spcAft>
        <a:buClr>
          <a:srgbClr val="A6A6A6"/>
        </a:buClr>
        <a:buSzPct val="90000"/>
        <a:buFont typeface="Wingdings" panose="05000000000000000000" pitchFamily="2" charset="2"/>
        <a:buChar char="v"/>
        <a:defRPr sz="2200" kern="1200">
          <a:solidFill>
            <a:srgbClr val="404040"/>
          </a:solidFill>
          <a:latin typeface="+mn-lt"/>
          <a:ea typeface="+mn-ea"/>
          <a:cs typeface="+mn-cs"/>
        </a:defRPr>
      </a:lvl2pPr>
      <a:lvl3pPr marL="1263650" indent="-349250" algn="l" rtl="0" eaLnBrk="0" fontAlgn="base" hangingPunct="0">
        <a:spcBef>
          <a:spcPts val="1200"/>
        </a:spcBef>
        <a:spcAft>
          <a:spcPct val="0"/>
        </a:spcAft>
        <a:buSzPct val="90000"/>
        <a:buFont typeface="Wingdings" panose="05000000000000000000" pitchFamily="2" charset="2"/>
        <a:buChar char="v"/>
        <a:defRPr sz="2000" kern="1200">
          <a:solidFill>
            <a:srgbClr val="404040"/>
          </a:solidFill>
          <a:latin typeface="+mn-lt"/>
          <a:ea typeface="+mn-ea"/>
          <a:cs typeface="+mn-cs"/>
        </a:defRPr>
      </a:lvl3pPr>
      <a:lvl4pPr marL="1600200" indent="-336550" algn="l" rtl="0" eaLnBrk="0" fontAlgn="base" hangingPunct="0">
        <a:spcBef>
          <a:spcPts val="1200"/>
        </a:spcBef>
        <a:spcAft>
          <a:spcPct val="0"/>
        </a:spcAft>
        <a:buClr>
          <a:srgbClr val="A6A6A6"/>
        </a:buClr>
        <a:buSzPct val="90000"/>
        <a:buFont typeface="Wingdings" panose="05000000000000000000" pitchFamily="2" charset="2"/>
        <a:buChar char="v"/>
        <a:defRPr kern="1200">
          <a:solidFill>
            <a:srgbClr val="404040"/>
          </a:solidFill>
          <a:latin typeface="+mn-lt"/>
          <a:ea typeface="+mn-ea"/>
          <a:cs typeface="+mn-cs"/>
        </a:defRPr>
      </a:lvl4pPr>
      <a:lvl5pPr marL="1946275" indent="-346075" algn="l" rtl="0" eaLnBrk="0" fontAlgn="base" hangingPunct="0">
        <a:spcBef>
          <a:spcPts val="1200"/>
        </a:spcBef>
        <a:spcAft>
          <a:spcPct val="0"/>
        </a:spcAft>
        <a:buSzPct val="90000"/>
        <a:buFont typeface="Wingdings" panose="05000000000000000000" pitchFamily="2" charset="2"/>
        <a:buChar char="v"/>
        <a:defRPr kern="1200">
          <a:solidFill>
            <a:srgbClr val="404040"/>
          </a:solidFill>
          <a:latin typeface="+mn-lt"/>
          <a:ea typeface="+mn-ea"/>
          <a:cs typeface="+mn-cs"/>
        </a:defRPr>
      </a:lvl5pPr>
      <a:lvl6pPr marL="2290763" indent="-344488" algn="l" defTabSz="914400" rtl="0" eaLnBrk="1" latinLnBrk="0" hangingPunct="1">
        <a:spcBef>
          <a:spcPct val="20000"/>
        </a:spcBef>
        <a:buClr>
          <a:schemeClr val="bg1">
            <a:lumMod val="65000"/>
          </a:schemeClr>
        </a:buClr>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6pPr>
      <a:lvl7pPr marL="2625725" indent="-344488" algn="l" defTabSz="914400" rtl="0" eaLnBrk="1" latinLnBrk="0" hangingPunct="1">
        <a:spcBef>
          <a:spcPct val="20000"/>
        </a:spcBef>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7pPr>
      <a:lvl8pPr marL="2970213" indent="-344488" algn="l" defTabSz="914400" rtl="0" eaLnBrk="1" latinLnBrk="0" hangingPunct="1">
        <a:spcBef>
          <a:spcPct val="20000"/>
        </a:spcBef>
        <a:buClr>
          <a:schemeClr val="bg1">
            <a:lumMod val="65000"/>
          </a:schemeClr>
        </a:buClr>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8pPr>
      <a:lvl9pPr marL="3313113" indent="-344488" algn="l" defTabSz="914400" rtl="0" eaLnBrk="1" latinLnBrk="0" hangingPunct="1">
        <a:spcBef>
          <a:spcPct val="20000"/>
        </a:spcBef>
        <a:buSzPct val="90000"/>
        <a:buFont typeface="Wingdings" pitchFamily="2" charset="2"/>
        <a:buChar char="v"/>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xml"/><Relationship Id="rId5" Type="http://schemas.openxmlformats.org/officeDocument/2006/relationships/hyperlink" Target="mailto:info@iofs.org.kz" TargetMode="External"/><Relationship Id="rId4" Type="http://schemas.openxmlformats.org/officeDocument/2006/relationships/hyperlink" Target="mailto:r.ospanova@iofs.org.kz"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Изображение 3" descr="title page6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13121" cy="5143500"/>
          </a:xfrm>
          <a:prstGeom prst="rect">
            <a:avLst/>
          </a:prstGeom>
        </p:spPr>
      </p:pic>
    </p:spTree>
    <p:extLst>
      <p:ext uri="{BB962C8B-B14F-4D97-AF65-F5344CB8AC3E}">
        <p14:creationId xmlns:p14="http://schemas.microsoft.com/office/powerpoint/2010/main" val="11510213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Google Shape;118;p22">
            <a:extLst>
              <a:ext uri="{FF2B5EF4-FFF2-40B4-BE49-F238E27FC236}">
                <a16:creationId xmlns:a16="http://schemas.microsoft.com/office/drawing/2014/main" id="{2AAA3279-03C0-4044-8F15-0F5189438DB5}"/>
              </a:ext>
            </a:extLst>
          </p:cNvPr>
          <p:cNvSpPr>
            <a:spLocks noGrp="1" noChangeArrowheads="1"/>
          </p:cNvSpPr>
          <p:nvPr>
            <p:ph type="title"/>
          </p:nvPr>
        </p:nvSpPr>
        <p:spPr>
          <a:xfrm>
            <a:off x="5110163" y="748673"/>
            <a:ext cx="3575050" cy="565150"/>
          </a:xfrm>
        </p:spPr>
        <p:txBody>
          <a:bodyPr/>
          <a:lstStyle/>
          <a:p>
            <a:pPr eaLnBrk="1" hangingPunct="1">
              <a:lnSpc>
                <a:spcPct val="130000"/>
              </a:lnSpc>
              <a:spcBef>
                <a:spcPct val="0"/>
              </a:spcBef>
              <a:spcAft>
                <a:spcPct val="0"/>
              </a:spcAft>
              <a:buClr>
                <a:srgbClr val="000000"/>
              </a:buClr>
              <a:buSzPts val="1100"/>
            </a:pPr>
            <a:r>
              <a:rPr lang="fr-FR" altLang="ru-RU" sz="1200" b="1" dirty="0">
                <a:solidFill>
                  <a:srgbClr val="38761D"/>
                </a:solidFill>
                <a:latin typeface="Arial" panose="020B0604020202020204" pitchFamily="34" charset="0"/>
                <a:cs typeface="Arial" panose="020B0604020202020204" pitchFamily="34" charset="0"/>
              </a:rPr>
              <a:t>CARTE DES BILANS DES PRODUITS </a:t>
            </a:r>
            <a:br>
              <a:rPr lang="fr-FR" altLang="ru-RU" sz="1200" b="1" dirty="0">
                <a:solidFill>
                  <a:srgbClr val="38761D"/>
                </a:solidFill>
                <a:latin typeface="Arial" panose="020B0604020202020204" pitchFamily="34" charset="0"/>
                <a:cs typeface="Arial" panose="020B0604020202020204" pitchFamily="34" charset="0"/>
              </a:rPr>
            </a:br>
            <a:r>
              <a:rPr lang="en-GB" altLang="ru-RU" sz="1200" b="1" dirty="0">
                <a:solidFill>
                  <a:srgbClr val="38761D"/>
                </a:solidFill>
                <a:latin typeface="Arial" panose="020B0604020202020204" pitchFamily="34" charset="0"/>
                <a:cs typeface="Arial" panose="020B0604020202020204" pitchFamily="34" charset="0"/>
              </a:rPr>
              <a:t>DE L’OISA</a:t>
            </a:r>
            <a:r>
              <a:rPr lang="fr-FR" altLang="ru-RU" sz="1200" b="1" dirty="0">
                <a:solidFill>
                  <a:srgbClr val="38761D"/>
                </a:solidFill>
                <a:latin typeface="Arial" panose="020B0604020202020204" pitchFamily="34" charset="0"/>
                <a:cs typeface="Arial" panose="020B0604020202020204" pitchFamily="34" charset="0"/>
              </a:rPr>
              <a:t> (DÉCEMBRE 2019 - MARS 2020)</a:t>
            </a:r>
            <a:r>
              <a:rPr lang="en-US" altLang="ru-RU" sz="1200" b="1" dirty="0">
                <a:solidFill>
                  <a:srgbClr val="38761D"/>
                </a:solidFill>
                <a:latin typeface="Arial" panose="020B0604020202020204" pitchFamily="34" charset="0"/>
                <a:cs typeface="Arial" panose="020B0604020202020204" pitchFamily="34" charset="0"/>
              </a:rPr>
              <a:t>:</a:t>
            </a:r>
            <a:endParaRPr lang="en-US" altLang="ru-RU" sz="1200" dirty="0">
              <a:latin typeface="Arial" panose="020B0604020202020204" pitchFamily="34" charset="0"/>
              <a:cs typeface="Arial" panose="020B0604020202020204" pitchFamily="34" charset="0"/>
            </a:endParaRPr>
          </a:p>
        </p:txBody>
      </p:sp>
      <p:pic>
        <p:nvPicPr>
          <p:cNvPr id="26627" name="Google Shape;119;p22">
            <a:extLst>
              <a:ext uri="{FF2B5EF4-FFF2-40B4-BE49-F238E27FC236}">
                <a16:creationId xmlns:a16="http://schemas.microsoft.com/office/drawing/2014/main" id="{94110D2B-50AE-4C29-8E8A-3FBEE9ECA08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400" y="312738"/>
            <a:ext cx="4611688" cy="2314575"/>
          </a:xfrm>
          <a:prstGeom prst="rect">
            <a:avLst/>
          </a:prstGeom>
          <a:noFill/>
          <a:ln w="9525">
            <a:solidFill>
              <a:srgbClr val="6AA84F"/>
            </a:solidFill>
            <a:round/>
            <a:headEnd type="none" w="sm" len="sm"/>
            <a:tailEnd type="none" w="sm" len="sm"/>
          </a:ln>
          <a:extLst>
            <a:ext uri="{909E8E84-426E-40dd-AFC4-6F175D3DCCD1}">
              <a14:hiddenFill xmlns:a14="http://schemas.microsoft.com/office/drawing/2010/main" xmlns="">
                <a:solidFill>
                  <a:srgbClr val="FFFFFF"/>
                </a:solidFill>
              </a14:hiddenFill>
            </a:ext>
          </a:extLst>
        </p:spPr>
      </p:pic>
      <p:sp>
        <p:nvSpPr>
          <p:cNvPr id="26628" name="Google Shape;120;p22">
            <a:extLst>
              <a:ext uri="{FF2B5EF4-FFF2-40B4-BE49-F238E27FC236}">
                <a16:creationId xmlns:a16="http://schemas.microsoft.com/office/drawing/2014/main" id="{B8B63C95-C8D2-493D-A9F2-9A6A793DE0C1}"/>
              </a:ext>
            </a:extLst>
          </p:cNvPr>
          <p:cNvSpPr txBox="1">
            <a:spLocks noChangeArrowheads="1"/>
          </p:cNvSpPr>
          <p:nvPr/>
        </p:nvSpPr>
        <p:spPr bwMode="auto">
          <a:xfrm>
            <a:off x="5110163" y="1902452"/>
            <a:ext cx="3575050" cy="223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91425" rIns="91425" bIns="91425"/>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just" eaLnBrk="1" hangingPunct="1">
              <a:lnSpc>
                <a:spcPct val="115000"/>
              </a:lnSpc>
              <a:buClr>
                <a:srgbClr val="000000"/>
              </a:buClr>
              <a:buSzPts val="1100"/>
              <a:buFont typeface="Arial" panose="020B0604020202020204" pitchFamily="34" charset="0"/>
              <a:buNone/>
            </a:pPr>
            <a:r>
              <a:rPr lang="fr-FR" altLang="ru-RU" sz="1000" dirty="0">
                <a:cs typeface="Times New Roman" panose="02020603050405020304" pitchFamily="18" charset="0"/>
                <a:sym typeface="Times New Roman" panose="02020603050405020304" pitchFamily="18" charset="0"/>
              </a:rPr>
              <a:t>Dans notre plateforme, nous utilisons diverses sources de données fiables: Comtrade, FAS USDA, FAO, Aquastat de l'ONU et Harvard.</a:t>
            </a:r>
          </a:p>
          <a:p>
            <a:pPr algn="just" eaLnBrk="1" hangingPunct="1">
              <a:lnSpc>
                <a:spcPct val="115000"/>
              </a:lnSpc>
              <a:buClr>
                <a:srgbClr val="000000"/>
              </a:buClr>
              <a:buSzPts val="1100"/>
              <a:buFont typeface="Arial" panose="020B0604020202020204" pitchFamily="34" charset="0"/>
              <a:buNone/>
            </a:pPr>
            <a:r>
              <a:rPr lang="fr-FR" altLang="ru-RU" sz="1000" dirty="0">
                <a:cs typeface="Times New Roman" panose="02020603050405020304" pitchFamily="18" charset="0"/>
                <a:sym typeface="Times New Roman" panose="02020603050405020304" pitchFamily="18" charset="0"/>
              </a:rPr>
              <a:t>En raison de l'indisponibilité de nouvelles données fournies par les agences nationales de statistiques des États Membres de l'OCI, les données les plus récentes sur la majeure partie des pays de l'OCI sont à partir de 2014.</a:t>
            </a:r>
          </a:p>
          <a:p>
            <a:pPr algn="just" eaLnBrk="1" hangingPunct="1">
              <a:lnSpc>
                <a:spcPct val="115000"/>
              </a:lnSpc>
              <a:buClr>
                <a:srgbClr val="000000"/>
              </a:buClr>
              <a:buSzPts val="1100"/>
              <a:buFont typeface="Arial" panose="020B0604020202020204" pitchFamily="34" charset="0"/>
              <a:buNone/>
            </a:pPr>
            <a:r>
              <a:rPr lang="fr-FR" altLang="ru-RU" sz="1000" dirty="0">
                <a:cs typeface="Times New Roman" panose="02020603050405020304" pitchFamily="18" charset="0"/>
                <a:sym typeface="Times New Roman" panose="02020603050405020304" pitchFamily="18" charset="0"/>
              </a:rPr>
              <a:t>Au 4ème trimestre 2019, l'OISA a tenté de maintenir l'actualisation des données par le biais de ses points focaux, ce qui a posé problème en raison de la complexité de son approche et de la réactivité des points focaux à chaque demande de données. Par conséquent, la décision a été prise de reporter ce processus pour la mise en œuvre des programmes de l'Association Islamique de Transformation Alimentaire (IFPA).</a:t>
            </a:r>
            <a:r>
              <a:rPr lang="ru-RU" altLang="ru-RU" sz="1000" dirty="0">
                <a:cs typeface="Times New Roman" panose="02020603050405020304" pitchFamily="18" charset="0"/>
                <a:sym typeface="Times New Roman" panose="02020603050405020304" pitchFamily="18" charset="0"/>
              </a:rPr>
              <a:t> </a:t>
            </a:r>
          </a:p>
          <a:p>
            <a:pPr algn="just" eaLnBrk="1" hangingPunct="1">
              <a:lnSpc>
                <a:spcPct val="115000"/>
              </a:lnSpc>
              <a:buClr>
                <a:srgbClr val="000000"/>
              </a:buClr>
              <a:buSzPts val="1100"/>
              <a:buFont typeface="Arial" panose="020B0604020202020204" pitchFamily="34" charset="0"/>
              <a:buNone/>
            </a:pPr>
            <a:endParaRPr lang="ru-RU" altLang="ru-RU" sz="1000" dirty="0">
              <a:cs typeface="Times New Roman" panose="02020603050405020304" pitchFamily="18" charset="0"/>
              <a:sym typeface="Times New Roman" panose="02020603050405020304" pitchFamily="18" charset="0"/>
            </a:endParaRPr>
          </a:p>
          <a:p>
            <a:pPr eaLnBrk="1" hangingPunct="1">
              <a:buClr>
                <a:srgbClr val="000000"/>
              </a:buClr>
              <a:buFont typeface="Arial" panose="020B0604020202020204" pitchFamily="34" charset="0"/>
              <a:buNone/>
            </a:pPr>
            <a:endParaRPr lang="ru-RU" altLang="ru-RU" sz="1200" dirty="0"/>
          </a:p>
        </p:txBody>
      </p:sp>
      <p:pic>
        <p:nvPicPr>
          <p:cNvPr id="26629" name="Google Shape;121;p22">
            <a:extLst>
              <a:ext uri="{FF2B5EF4-FFF2-40B4-BE49-F238E27FC236}">
                <a16:creationId xmlns:a16="http://schemas.microsoft.com/office/drawing/2014/main" id="{19E61063-DF02-4875-92C7-B04A90EF3611}"/>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875" y="2760663"/>
            <a:ext cx="4621213" cy="2139950"/>
          </a:xfrm>
          <a:prstGeom prst="rect">
            <a:avLst/>
          </a:prstGeom>
          <a:noFill/>
          <a:ln w="9525">
            <a:solidFill>
              <a:srgbClr val="FF0000"/>
            </a:solidFill>
            <a:round/>
            <a:headEnd type="none" w="sm" len="sm"/>
            <a:tailEnd type="none" w="sm" len="sm"/>
          </a:ln>
          <a:extLst>
            <a:ext uri="{909E8E84-426E-40dd-AFC4-6F175D3DCCD1}">
              <a14:hiddenFill xmlns:a14="http://schemas.microsoft.com/office/drawing/2010/main" xmlns="">
                <a:solidFill>
                  <a:srgbClr val="FFFFFF"/>
                </a:solidFill>
              </a14:hiddenFill>
            </a:ext>
          </a:extLst>
        </p:spPr>
      </p:pic>
      <p:sp>
        <p:nvSpPr>
          <p:cNvPr id="3" name="TextBox 2">
            <a:extLst>
              <a:ext uri="{FF2B5EF4-FFF2-40B4-BE49-F238E27FC236}">
                <a16:creationId xmlns:a16="http://schemas.microsoft.com/office/drawing/2014/main" id="{7D6E4C4D-8290-46AA-A2F7-75AED614B84E}"/>
              </a:ext>
            </a:extLst>
          </p:cNvPr>
          <p:cNvSpPr txBox="1"/>
          <p:nvPr/>
        </p:nvSpPr>
        <p:spPr>
          <a:xfrm>
            <a:off x="5110163" y="1470025"/>
            <a:ext cx="3575050" cy="276225"/>
          </a:xfrm>
          <a:prstGeom prst="rect">
            <a:avLst/>
          </a:prstGeom>
          <a:noFill/>
        </p:spPr>
        <p:txBody>
          <a:bodyPr>
            <a:spAutoFit/>
          </a:bodyPr>
          <a:lstStyle/>
          <a:p>
            <a:pPr algn="ctr" eaLnBrk="1" fontAlgn="auto" hangingPunct="1">
              <a:spcBef>
                <a:spcPts val="0"/>
              </a:spcBef>
              <a:spcAft>
                <a:spcPts val="0"/>
              </a:spcAft>
              <a:buClr>
                <a:srgbClr val="000000"/>
              </a:buClr>
              <a:buFont typeface="Arial"/>
              <a:buNone/>
              <a:defRPr/>
            </a:pPr>
            <a:r>
              <a:rPr lang="en-US" sz="1200" b="1" kern="0" dirty="0">
                <a:solidFill>
                  <a:schemeClr val="tx1">
                    <a:lumMod val="50000"/>
                    <a:lumOff val="50000"/>
                  </a:schemeClr>
                </a:solidFill>
                <a:latin typeface="Arial"/>
                <a:ea typeface="Arial"/>
                <a:cs typeface="Arial"/>
                <a:sym typeface="Arial"/>
              </a:rPr>
              <a:t>DISPONIBILITÉ DES DONNÉES PERTINENTES</a:t>
            </a:r>
            <a:endParaRPr lang="ru-RU" sz="1200" kern="0" dirty="0">
              <a:solidFill>
                <a:schemeClr val="tx1">
                  <a:lumMod val="50000"/>
                  <a:lumOff val="50000"/>
                </a:schemeClr>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Google Shape;126;p23">
            <a:extLst>
              <a:ext uri="{FF2B5EF4-FFF2-40B4-BE49-F238E27FC236}">
                <a16:creationId xmlns:a16="http://schemas.microsoft.com/office/drawing/2014/main" id="{1D8315D2-EFE4-430B-9B65-5FC0AAD8AE98}"/>
              </a:ext>
            </a:extLst>
          </p:cNvPr>
          <p:cNvSpPr>
            <a:spLocks noGrp="1" noChangeArrowheads="1"/>
          </p:cNvSpPr>
          <p:nvPr>
            <p:ph type="title"/>
          </p:nvPr>
        </p:nvSpPr>
        <p:spPr>
          <a:xfrm>
            <a:off x="311150" y="250825"/>
            <a:ext cx="8521700" cy="379413"/>
          </a:xfrm>
        </p:spPr>
        <p:txBody>
          <a:bodyPr/>
          <a:lstStyle/>
          <a:p>
            <a:pPr eaLnBrk="1" hangingPunct="1">
              <a:spcBef>
                <a:spcPct val="0"/>
              </a:spcBef>
              <a:spcAft>
                <a:spcPct val="0"/>
              </a:spcAft>
            </a:pPr>
            <a:r>
              <a:rPr lang="fr-FR" altLang="ru-RU" sz="1600" b="1">
                <a:solidFill>
                  <a:srgbClr val="38761D"/>
                </a:solidFill>
                <a:latin typeface="Arial" panose="020B0604020202020204" pitchFamily="34" charset="0"/>
                <a:cs typeface="Arial" panose="020B0604020202020204" pitchFamily="34" charset="0"/>
              </a:rPr>
              <a:t>CARTE DES BILANS </a:t>
            </a:r>
            <a:r>
              <a:rPr lang="fr-FR" altLang="ru-RU" sz="1600" b="1" dirty="0">
                <a:solidFill>
                  <a:srgbClr val="38761D"/>
                </a:solidFill>
                <a:latin typeface="Arial" panose="020B0604020202020204" pitchFamily="34" charset="0"/>
                <a:cs typeface="Arial" panose="020B0604020202020204" pitchFamily="34" charset="0"/>
              </a:rPr>
              <a:t>DES PRODUITS DE L’OISA (MARS 2020):</a:t>
            </a:r>
            <a:endParaRPr lang="en-US" altLang="ru-RU" sz="1400" b="1" dirty="0">
              <a:solidFill>
                <a:srgbClr val="38761D"/>
              </a:solidFill>
              <a:latin typeface="Arial" panose="020B0604020202020204" pitchFamily="34" charset="0"/>
              <a:cs typeface="Arial" panose="020B0604020202020204" pitchFamily="34" charset="0"/>
            </a:endParaRPr>
          </a:p>
        </p:txBody>
      </p:sp>
      <p:pic>
        <p:nvPicPr>
          <p:cNvPr id="28675" name="Google Shape;127;p23">
            <a:extLst>
              <a:ext uri="{FF2B5EF4-FFF2-40B4-BE49-F238E27FC236}">
                <a16:creationId xmlns:a16="http://schemas.microsoft.com/office/drawing/2014/main" id="{F7FC4C70-EC01-421C-8C97-1A4EF404F7DD}"/>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 y="1020763"/>
            <a:ext cx="8896350" cy="3757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76" name="TextBox 1">
            <a:extLst>
              <a:ext uri="{FF2B5EF4-FFF2-40B4-BE49-F238E27FC236}">
                <a16:creationId xmlns:a16="http://schemas.microsoft.com/office/drawing/2014/main" id="{904B99F5-96F4-4535-9871-544DAF3D36E0}"/>
              </a:ext>
            </a:extLst>
          </p:cNvPr>
          <p:cNvSpPr txBox="1">
            <a:spLocks noChangeArrowheads="1"/>
          </p:cNvSpPr>
          <p:nvPr/>
        </p:nvSpPr>
        <p:spPr bwMode="auto">
          <a:xfrm>
            <a:off x="393700" y="622300"/>
            <a:ext cx="8389938"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00"/>
              </a:buClr>
              <a:buFont typeface="Arial" panose="020B0604020202020204" pitchFamily="34" charset="0"/>
              <a:buNone/>
            </a:pPr>
            <a:r>
              <a:rPr lang="fr-FR" altLang="ru-RU" b="1" dirty="0">
                <a:solidFill>
                  <a:srgbClr val="7F7F7F"/>
                </a:solidFill>
              </a:rPr>
              <a:t>DESCRIPTION DES ATTRIBUTS POUR LE CALCUL DU BILAN (MÉTHODOLOGIE RUSSE)</a:t>
            </a:r>
            <a:endParaRPr lang="ru-RU" altLang="ru-RU" dirty="0">
              <a:solidFill>
                <a:srgbClr val="7F7F7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Google Shape;132;p24">
            <a:extLst>
              <a:ext uri="{FF2B5EF4-FFF2-40B4-BE49-F238E27FC236}">
                <a16:creationId xmlns:a16="http://schemas.microsoft.com/office/drawing/2014/main" id="{16ED1578-A6E8-4EB0-A7A3-121465288BCD}"/>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98488"/>
            <a:ext cx="9129713" cy="3922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Google Shape;137;p25">
            <a:extLst>
              <a:ext uri="{FF2B5EF4-FFF2-40B4-BE49-F238E27FC236}">
                <a16:creationId xmlns:a16="http://schemas.microsoft.com/office/drawing/2014/main" id="{0CF5FE92-D40F-4844-8DD5-80636EE0AE01}"/>
              </a:ext>
            </a:extLst>
          </p:cNvPr>
          <p:cNvSpPr>
            <a:spLocks noGrp="1" noChangeArrowheads="1"/>
          </p:cNvSpPr>
          <p:nvPr>
            <p:ph type="body" idx="1"/>
          </p:nvPr>
        </p:nvSpPr>
        <p:spPr>
          <a:xfrm>
            <a:off x="1344133" y="805896"/>
            <a:ext cx="6302375" cy="2930525"/>
          </a:xfrm>
        </p:spPr>
        <p:txBody>
          <a:bodyPr/>
          <a:lstStyle/>
          <a:p>
            <a:pPr marL="0" indent="0" algn="just" eaLnBrk="1" hangingPunct="1">
              <a:lnSpc>
                <a:spcPct val="110000"/>
              </a:lnSpc>
              <a:spcBef>
                <a:spcPct val="0"/>
              </a:spcBef>
              <a:spcAft>
                <a:spcPct val="0"/>
              </a:spcAft>
              <a:buClr>
                <a:srgbClr val="000000"/>
              </a:buClr>
              <a:buSzPts val="1100"/>
              <a:buFont typeface="Arial" panose="020B0604020202020204" pitchFamily="34" charset="0"/>
              <a:buNone/>
            </a:pPr>
            <a:r>
              <a:rPr lang="fr-FR" altLang="ru-RU" sz="1800" dirty="0">
                <a:solidFill>
                  <a:srgbClr val="000000"/>
                </a:solidFill>
                <a:latin typeface="Arial" panose="020B0604020202020204" pitchFamily="34" charset="0"/>
                <a:ea typeface="Times New Roman" panose="02020603050405020304" pitchFamily="18" charset="0"/>
                <a:cs typeface="Arial" panose="020B0604020202020204" pitchFamily="34" charset="0"/>
                <a:sym typeface="Times New Roman" panose="02020603050405020304" pitchFamily="18" charset="0"/>
              </a:rPr>
              <a:t>À l'heure actuelle, différents types de visualisation des données sont disponibles sur la plate-forme de l'OISA, qui incluent les données nécessaires aux programmes en cours de l'Organisation. Des feuilles séparées pour les produits stratégiques, les ressources en eau, les exportations et les importations, les niveaux de production et, surtout, le bilan alimentaire de la FAO et de la méthodologie russe ont été téléchargées sur la plateforme.</a:t>
            </a:r>
          </a:p>
          <a:p>
            <a:pPr marL="0" indent="0" algn="just" eaLnBrk="1" hangingPunct="1">
              <a:lnSpc>
                <a:spcPct val="110000"/>
              </a:lnSpc>
              <a:spcBef>
                <a:spcPct val="0"/>
              </a:spcBef>
              <a:spcAft>
                <a:spcPct val="0"/>
              </a:spcAft>
              <a:buClr>
                <a:srgbClr val="000000"/>
              </a:buClr>
              <a:buSzPts val="1100"/>
              <a:buFont typeface="Arial" panose="020B0604020202020204" pitchFamily="34" charset="0"/>
              <a:buNone/>
            </a:pPr>
            <a:r>
              <a:rPr lang="fr-FR" altLang="ru-RU" sz="1800" dirty="0">
                <a:solidFill>
                  <a:srgbClr val="000000"/>
                </a:solidFill>
                <a:latin typeface="Arial" panose="020B0604020202020204" pitchFamily="34" charset="0"/>
                <a:ea typeface="Times New Roman" panose="02020603050405020304" pitchFamily="18" charset="0"/>
                <a:cs typeface="Arial" panose="020B0604020202020204" pitchFamily="34" charset="0"/>
                <a:sym typeface="Times New Roman" panose="02020603050405020304" pitchFamily="18" charset="0"/>
              </a:rPr>
              <a:t>Au stade actuel, cette base de données a suscité un grand intérêt de la part d'institutions internationales renommées, notamment la BIsD.</a:t>
            </a:r>
            <a:endParaRPr lang="en-GB" altLang="ru-RU" sz="1800" dirty="0">
              <a:solidFill>
                <a:srgbClr val="000000"/>
              </a:solidFill>
              <a:latin typeface="Arial" panose="020B0604020202020204" pitchFamily="34" charset="0"/>
              <a:ea typeface="Times New Roman" panose="02020603050405020304" pitchFamily="18" charset="0"/>
              <a:cs typeface="Arial" panose="020B0604020202020204" pitchFamily="34" charset="0"/>
              <a:sym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Google Shape;142;p26">
            <a:extLst>
              <a:ext uri="{FF2B5EF4-FFF2-40B4-BE49-F238E27FC236}">
                <a16:creationId xmlns:a16="http://schemas.microsoft.com/office/drawing/2014/main" id="{A610C352-776E-42D7-9F32-17283360CEEE}"/>
              </a:ext>
            </a:extLst>
          </p:cNvPr>
          <p:cNvSpPr>
            <a:spLocks noGrp="1" noChangeArrowheads="1"/>
          </p:cNvSpPr>
          <p:nvPr>
            <p:ph type="title"/>
          </p:nvPr>
        </p:nvSpPr>
        <p:spPr>
          <a:xfrm>
            <a:off x="311150" y="171450"/>
            <a:ext cx="8521700" cy="328613"/>
          </a:xfrm>
        </p:spPr>
        <p:txBody>
          <a:bodyPr/>
          <a:lstStyle/>
          <a:p>
            <a:pPr eaLnBrk="1" hangingPunct="1">
              <a:spcBef>
                <a:spcPct val="0"/>
              </a:spcBef>
              <a:spcAft>
                <a:spcPct val="0"/>
              </a:spcAft>
              <a:buClr>
                <a:srgbClr val="000000"/>
              </a:buClr>
              <a:buSzPts val="1100"/>
            </a:pPr>
            <a:r>
              <a:rPr lang="fr-FR" altLang="ru-RU" sz="1600" b="1" dirty="0">
                <a:solidFill>
                  <a:srgbClr val="38761D"/>
                </a:solidFill>
                <a:latin typeface="Arial" panose="020B0604020202020204" pitchFamily="34" charset="0"/>
                <a:cs typeface="Arial" panose="020B0604020202020204" pitchFamily="34" charset="0"/>
              </a:rPr>
              <a:t>CARTE DES BILANS DES PRODUITS DE L’OISA (MARS 2020):</a:t>
            </a:r>
            <a:endParaRPr lang="en-US" altLang="ru-RU" dirty="0">
              <a:latin typeface="Arial" panose="020B0604020202020204" pitchFamily="34" charset="0"/>
              <a:cs typeface="Arial" panose="020B0604020202020204" pitchFamily="34" charset="0"/>
            </a:endParaRPr>
          </a:p>
        </p:txBody>
      </p:sp>
      <p:pic>
        <p:nvPicPr>
          <p:cNvPr id="34819" name="Google Shape;143;p26">
            <a:extLst>
              <a:ext uri="{FF2B5EF4-FFF2-40B4-BE49-F238E27FC236}">
                <a16:creationId xmlns:a16="http://schemas.microsoft.com/office/drawing/2014/main" id="{9EB2D1DE-547C-4EC5-9B37-6B8D2C1183FB}"/>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71550"/>
            <a:ext cx="8785225" cy="4019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0" name="TextBox 1">
            <a:extLst>
              <a:ext uri="{FF2B5EF4-FFF2-40B4-BE49-F238E27FC236}">
                <a16:creationId xmlns:a16="http://schemas.microsoft.com/office/drawing/2014/main" id="{18D49006-540F-4BE8-A6D1-6C1245C2CBAB}"/>
              </a:ext>
            </a:extLst>
          </p:cNvPr>
          <p:cNvSpPr txBox="1">
            <a:spLocks noChangeArrowheads="1"/>
          </p:cNvSpPr>
          <p:nvPr/>
        </p:nvSpPr>
        <p:spPr bwMode="auto">
          <a:xfrm>
            <a:off x="1008063" y="557213"/>
            <a:ext cx="753745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Font typeface="Arial" panose="020B0604020202020204" pitchFamily="34" charset="0"/>
              <a:buNone/>
            </a:pPr>
            <a:r>
              <a:rPr lang="fr-FR" altLang="ru-RU" b="1" dirty="0">
                <a:solidFill>
                  <a:srgbClr val="7F7F7F"/>
                </a:solidFill>
              </a:rPr>
              <a:t>CALCUL ESTIMATIF DES BILANS DES PRODUITS, MÉTHODOLOGIE RUSSE</a:t>
            </a:r>
            <a:endParaRPr lang="ru-RU" altLang="ru-RU" dirty="0">
              <a:solidFill>
                <a:srgbClr val="7F7F7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Google Shape;148;p27">
            <a:extLst>
              <a:ext uri="{FF2B5EF4-FFF2-40B4-BE49-F238E27FC236}">
                <a16:creationId xmlns:a16="http://schemas.microsoft.com/office/drawing/2014/main" id="{B0C4468C-81C5-42F8-9A1E-00D512CB8BE0}"/>
              </a:ext>
            </a:extLst>
          </p:cNvPr>
          <p:cNvSpPr>
            <a:spLocks noGrp="1" noChangeArrowheads="1"/>
          </p:cNvSpPr>
          <p:nvPr>
            <p:ph type="title"/>
          </p:nvPr>
        </p:nvSpPr>
        <p:spPr>
          <a:xfrm>
            <a:off x="311150" y="203200"/>
            <a:ext cx="8521700" cy="377825"/>
          </a:xfrm>
        </p:spPr>
        <p:txBody>
          <a:bodyPr/>
          <a:lstStyle/>
          <a:p>
            <a:pPr eaLnBrk="1" hangingPunct="1">
              <a:spcBef>
                <a:spcPct val="0"/>
              </a:spcBef>
              <a:spcAft>
                <a:spcPct val="0"/>
              </a:spcAft>
            </a:pPr>
            <a:r>
              <a:rPr lang="fr-FR" altLang="ru-RU" sz="1600" b="1" dirty="0">
                <a:solidFill>
                  <a:srgbClr val="38761D"/>
                </a:solidFill>
                <a:latin typeface="Arial" panose="020B0604020202020204" pitchFamily="34" charset="0"/>
                <a:cs typeface="Arial" panose="020B0604020202020204" pitchFamily="34" charset="0"/>
              </a:rPr>
              <a:t>CARTE DES BILANS DES PRODUITS DE L’OISA (MARS 2020):</a:t>
            </a:r>
            <a:endParaRPr lang="en-US" altLang="ru-RU" dirty="0">
              <a:latin typeface="Arial" panose="020B0604020202020204" pitchFamily="34" charset="0"/>
              <a:cs typeface="Arial" panose="020B0604020202020204" pitchFamily="34" charset="0"/>
            </a:endParaRPr>
          </a:p>
        </p:txBody>
      </p:sp>
      <p:pic>
        <p:nvPicPr>
          <p:cNvPr id="36867" name="Google Shape;149;p27">
            <a:extLst>
              <a:ext uri="{FF2B5EF4-FFF2-40B4-BE49-F238E27FC236}">
                <a16:creationId xmlns:a16="http://schemas.microsoft.com/office/drawing/2014/main" id="{C8C554CF-0330-4E9D-AEE1-BD7BA1BCA13B}"/>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913" y="906463"/>
            <a:ext cx="8766175" cy="4005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8" name="TextBox 1">
            <a:extLst>
              <a:ext uri="{FF2B5EF4-FFF2-40B4-BE49-F238E27FC236}">
                <a16:creationId xmlns:a16="http://schemas.microsoft.com/office/drawing/2014/main" id="{3997C126-95D7-4F90-B1FD-7BDAE50C613E}"/>
              </a:ext>
            </a:extLst>
          </p:cNvPr>
          <p:cNvSpPr txBox="1">
            <a:spLocks noChangeArrowheads="1"/>
          </p:cNvSpPr>
          <p:nvPr/>
        </p:nvSpPr>
        <p:spPr bwMode="auto">
          <a:xfrm>
            <a:off x="1138680" y="589044"/>
            <a:ext cx="7207877" cy="292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00"/>
              </a:buClr>
              <a:buFont typeface="Arial" panose="020B0604020202020204" pitchFamily="34" charset="0"/>
              <a:buNone/>
            </a:pPr>
            <a:r>
              <a:rPr lang="fr-FR" altLang="ru-RU" sz="1300" b="1" dirty="0">
                <a:solidFill>
                  <a:srgbClr val="7F7F7F"/>
                </a:solidFill>
              </a:rPr>
              <a:t>CALCUL ESTIMATIF DES BILANS DES PRODUITS, MÉTHODOLOGIE DE LA FAO</a:t>
            </a:r>
            <a:endParaRPr lang="ru-RU" altLang="ru-RU" sz="1300" dirty="0">
              <a:solidFill>
                <a:srgbClr val="7F7F7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Google Shape;154;p28">
            <a:extLst>
              <a:ext uri="{FF2B5EF4-FFF2-40B4-BE49-F238E27FC236}">
                <a16:creationId xmlns:a16="http://schemas.microsoft.com/office/drawing/2014/main" id="{097C18BA-540B-4B70-B32D-E6696DA7DE2C}"/>
              </a:ext>
            </a:extLst>
          </p:cNvPr>
          <p:cNvSpPr>
            <a:spLocks noGrp="1" noChangeArrowheads="1"/>
          </p:cNvSpPr>
          <p:nvPr>
            <p:ph type="title"/>
          </p:nvPr>
        </p:nvSpPr>
        <p:spPr>
          <a:xfrm>
            <a:off x="287338" y="246063"/>
            <a:ext cx="8520112" cy="352425"/>
          </a:xfrm>
        </p:spPr>
        <p:txBody>
          <a:bodyPr/>
          <a:lstStyle/>
          <a:p>
            <a:pPr eaLnBrk="1" hangingPunct="1">
              <a:spcBef>
                <a:spcPct val="0"/>
              </a:spcBef>
              <a:spcAft>
                <a:spcPct val="0"/>
              </a:spcAft>
              <a:buClr>
                <a:srgbClr val="000000"/>
              </a:buClr>
              <a:buSzPts val="1100"/>
            </a:pPr>
            <a:r>
              <a:rPr lang="fr-FR" altLang="ru-RU" sz="1600" b="1" dirty="0">
                <a:solidFill>
                  <a:srgbClr val="38761D"/>
                </a:solidFill>
                <a:latin typeface="Arial" panose="020B0604020202020204" pitchFamily="34" charset="0"/>
                <a:cs typeface="Arial" panose="020B0604020202020204" pitchFamily="34" charset="0"/>
              </a:rPr>
              <a:t>CARTE DES BILANS DES PRODUITS DE L’OISA (MARS 2020):</a:t>
            </a:r>
            <a:endParaRPr lang="en-US" altLang="ru-RU" sz="4800" dirty="0">
              <a:solidFill>
                <a:srgbClr val="7F7F7F"/>
              </a:solidFill>
              <a:latin typeface="Arial" panose="020B0604020202020204" pitchFamily="34" charset="0"/>
              <a:cs typeface="Arial" panose="020B0604020202020204" pitchFamily="34" charset="0"/>
            </a:endParaRPr>
          </a:p>
        </p:txBody>
      </p:sp>
      <p:pic>
        <p:nvPicPr>
          <p:cNvPr id="38915" name="Google Shape;155;p28">
            <a:extLst>
              <a:ext uri="{FF2B5EF4-FFF2-40B4-BE49-F238E27FC236}">
                <a16:creationId xmlns:a16="http://schemas.microsoft.com/office/drawing/2014/main" id="{DA011D45-8E55-4263-851A-4229DB8B28D3}"/>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092200"/>
            <a:ext cx="8839200" cy="4051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6" name="TextBox 1">
            <a:extLst>
              <a:ext uri="{FF2B5EF4-FFF2-40B4-BE49-F238E27FC236}">
                <a16:creationId xmlns:a16="http://schemas.microsoft.com/office/drawing/2014/main" id="{6121197E-A143-486E-957F-EBE99AC143D1}"/>
              </a:ext>
            </a:extLst>
          </p:cNvPr>
          <p:cNvSpPr txBox="1">
            <a:spLocks noChangeArrowheads="1"/>
          </p:cNvSpPr>
          <p:nvPr/>
        </p:nvSpPr>
        <p:spPr bwMode="auto">
          <a:xfrm>
            <a:off x="155575" y="647700"/>
            <a:ext cx="877570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00"/>
              </a:buClr>
              <a:buFont typeface="Arial" panose="020B0604020202020204" pitchFamily="34" charset="0"/>
              <a:buNone/>
            </a:pPr>
            <a:r>
              <a:rPr lang="fr-FR" altLang="ru-RU" sz="1200" b="1" dirty="0">
                <a:solidFill>
                  <a:srgbClr val="7F7F7F"/>
                </a:solidFill>
              </a:rPr>
              <a:t>CALCUL ESTIMATIF DES BILANS DES PRODUITS, MÉTHODOLOGIE DE LA FAO, RECHERCHE DE PRODUITS</a:t>
            </a:r>
            <a:endParaRPr lang="ru-RU" altLang="ru-RU" sz="1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Google Shape;160;p29">
            <a:extLst>
              <a:ext uri="{FF2B5EF4-FFF2-40B4-BE49-F238E27FC236}">
                <a16:creationId xmlns:a16="http://schemas.microsoft.com/office/drawing/2014/main" id="{82EAB4CC-1CE3-46B4-8769-8BDB544DD0CD}"/>
              </a:ext>
            </a:extLst>
          </p:cNvPr>
          <p:cNvSpPr>
            <a:spLocks noGrp="1" noChangeArrowheads="1"/>
          </p:cNvSpPr>
          <p:nvPr>
            <p:ph type="title"/>
          </p:nvPr>
        </p:nvSpPr>
        <p:spPr>
          <a:xfrm>
            <a:off x="328613" y="192088"/>
            <a:ext cx="8520112" cy="331787"/>
          </a:xfrm>
        </p:spPr>
        <p:txBody>
          <a:bodyPr/>
          <a:lstStyle/>
          <a:p>
            <a:pPr eaLnBrk="1" hangingPunct="1">
              <a:spcBef>
                <a:spcPct val="0"/>
              </a:spcBef>
              <a:spcAft>
                <a:spcPct val="0"/>
              </a:spcAft>
            </a:pPr>
            <a:r>
              <a:rPr lang="en-US" altLang="ru-RU" sz="1600" b="1" dirty="0">
                <a:solidFill>
                  <a:srgbClr val="38761D"/>
                </a:solidFill>
                <a:latin typeface="Arial" panose="020B0604020202020204" pitchFamily="34" charset="0"/>
                <a:cs typeface="Arial" panose="020B0604020202020204" pitchFamily="34" charset="0"/>
              </a:rPr>
              <a:t>DONNÉES SUR L'EAU D'AQUASTAT</a:t>
            </a:r>
            <a:endParaRPr lang="en-US" altLang="ru-RU" dirty="0">
              <a:latin typeface="Arial" panose="020B0604020202020204" pitchFamily="34" charset="0"/>
              <a:cs typeface="Arial" panose="020B0604020202020204" pitchFamily="34" charset="0"/>
            </a:endParaRPr>
          </a:p>
        </p:txBody>
      </p:sp>
      <p:pic>
        <p:nvPicPr>
          <p:cNvPr id="40963" name="Google Shape;161;p29">
            <a:extLst>
              <a:ext uri="{FF2B5EF4-FFF2-40B4-BE49-F238E27FC236}">
                <a16:creationId xmlns:a16="http://schemas.microsoft.com/office/drawing/2014/main" id="{05BA057D-B750-465E-9E19-798F28207F46}"/>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693738"/>
            <a:ext cx="8886825" cy="4264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Google Shape;166;p30">
            <a:extLst>
              <a:ext uri="{FF2B5EF4-FFF2-40B4-BE49-F238E27FC236}">
                <a16:creationId xmlns:a16="http://schemas.microsoft.com/office/drawing/2014/main" id="{53E0E8EE-62E0-4AFE-974D-BD513DBA9EA8}"/>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9738"/>
            <a:ext cx="9156700" cy="422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Google Shape;171;p31">
            <a:extLst>
              <a:ext uri="{FF2B5EF4-FFF2-40B4-BE49-F238E27FC236}">
                <a16:creationId xmlns:a16="http://schemas.microsoft.com/office/drawing/2014/main" id="{6A3C4636-E7A8-41E5-AE44-93C6FC9FD5DF}"/>
              </a:ext>
            </a:extLst>
          </p:cNvPr>
          <p:cNvSpPr>
            <a:spLocks noGrp="1" noChangeArrowheads="1"/>
          </p:cNvSpPr>
          <p:nvPr>
            <p:ph type="title"/>
          </p:nvPr>
        </p:nvSpPr>
        <p:spPr>
          <a:xfrm>
            <a:off x="238125" y="161925"/>
            <a:ext cx="8520113" cy="338138"/>
          </a:xfrm>
        </p:spPr>
        <p:txBody>
          <a:bodyPr/>
          <a:lstStyle/>
          <a:p>
            <a:pPr eaLnBrk="1" hangingPunct="1">
              <a:spcBef>
                <a:spcPct val="0"/>
              </a:spcBef>
              <a:spcAft>
                <a:spcPct val="0"/>
              </a:spcAft>
            </a:pPr>
            <a:r>
              <a:rPr lang="en-US" altLang="ru-RU" sz="1600" b="1" dirty="0">
                <a:solidFill>
                  <a:srgbClr val="38761D"/>
                </a:solidFill>
                <a:latin typeface="Arial" panose="020B0604020202020204" pitchFamily="34" charset="0"/>
                <a:cs typeface="Arial" panose="020B0604020202020204" pitchFamily="34" charset="0"/>
              </a:rPr>
              <a:t>FICHE DES PRODUITS STRATÉGIQUES</a:t>
            </a:r>
            <a:endParaRPr lang="en-US" altLang="ru-RU" dirty="0">
              <a:latin typeface="Arial" panose="020B0604020202020204" pitchFamily="34" charset="0"/>
              <a:cs typeface="Arial" panose="020B0604020202020204" pitchFamily="34" charset="0"/>
            </a:endParaRPr>
          </a:p>
        </p:txBody>
      </p:sp>
      <p:pic>
        <p:nvPicPr>
          <p:cNvPr id="45059" name="Google Shape;172;p31">
            <a:extLst>
              <a:ext uri="{FF2B5EF4-FFF2-40B4-BE49-F238E27FC236}">
                <a16:creationId xmlns:a16="http://schemas.microsoft.com/office/drawing/2014/main" id="{7B52B87E-BAB3-4098-A17D-4052DB7ADAE8}"/>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33413"/>
            <a:ext cx="9144000" cy="418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Google Shape;59;p14">
            <a:extLst>
              <a:ext uri="{FF2B5EF4-FFF2-40B4-BE49-F238E27FC236}">
                <a16:creationId xmlns:a16="http://schemas.microsoft.com/office/drawing/2014/main" id="{70AA6E00-4DE3-4865-B8A4-49545413D172}"/>
              </a:ext>
            </a:extLst>
          </p:cNvPr>
          <p:cNvSpPr>
            <a:spLocks noGrp="1" noChangeArrowheads="1"/>
          </p:cNvSpPr>
          <p:nvPr>
            <p:ph type="body" idx="1"/>
          </p:nvPr>
        </p:nvSpPr>
        <p:spPr>
          <a:xfrm>
            <a:off x="1222375" y="1296988"/>
            <a:ext cx="6242050" cy="3268662"/>
          </a:xfrm>
        </p:spPr>
        <p:txBody>
          <a:bodyPr/>
          <a:lstStyle/>
          <a:p>
            <a:pPr marL="0" indent="0" algn="just" eaLnBrk="1" hangingPunct="1">
              <a:spcBef>
                <a:spcPct val="0"/>
              </a:spcBef>
              <a:spcAft>
                <a:spcPct val="0"/>
              </a:spcAft>
              <a:buFont typeface="Wingdings" panose="05000000000000000000" pitchFamily="2" charset="2"/>
              <a:buNone/>
            </a:pPr>
            <a:r>
              <a:rPr lang="fr-FR" altLang="ru-RU" sz="1600" dirty="0">
                <a:solidFill>
                  <a:srgbClr val="000000"/>
                </a:solidFill>
                <a:latin typeface="Arial" panose="020B0604020202020204" pitchFamily="34" charset="0"/>
                <a:ea typeface="Times New Roman" panose="02020603050405020304" pitchFamily="18" charset="0"/>
                <a:cs typeface="Arial" panose="020B0604020202020204" pitchFamily="34" charset="0"/>
                <a:sym typeface="Times New Roman" panose="02020603050405020304" pitchFamily="18" charset="0"/>
              </a:rPr>
              <a:t>Conformément au Plan d'action quinquennal de l'Organisation Islamique pour la Sécurité Alimentaire, adopté lors de la 1ère Assemblée Générale de l'Organisation Islamique pour la Sécurité Alimentaire, qui comprend entre autres l'élaboration de la Base de données sur l'état de la sécurité alimentaire dans les États membres de la Organisation de Coopération Islamique (OCI). Les premières étapes de l'élaboration de la Base de données, qui devrait couvrir les questions d'assurer les bilans alimentaires dans les États membres de l'OCI, ont inclus la recherche de statistiques fiables et le téléchargement des indicateurs dans la plateforme de visualisation des données l'IOSA</a:t>
            </a:r>
            <a:r>
              <a:rPr lang="ru-RU" altLang="ru-RU" sz="1600" dirty="0">
                <a:solidFill>
                  <a:srgbClr val="000000"/>
                </a:solidFill>
                <a:latin typeface="Arial" panose="020B0604020202020204" pitchFamily="34" charset="0"/>
                <a:ea typeface="Times New Roman" panose="02020603050405020304" pitchFamily="18" charset="0"/>
                <a:cs typeface="Arial" panose="020B0604020202020204" pitchFamily="34" charset="0"/>
                <a:sym typeface="Times New Roman" panose="02020603050405020304" pitchFamily="18" charset="0"/>
              </a:rPr>
              <a:t>.</a:t>
            </a:r>
            <a:endParaRPr lang="ru-RU" altLang="ru-RU" sz="600" dirty="0">
              <a:solidFill>
                <a:srgbClr val="000000"/>
              </a:solidFill>
              <a:latin typeface="Arial" panose="020B0604020202020204" pitchFamily="34" charset="0"/>
              <a:ea typeface="Times New Roman" panose="02020603050405020304" pitchFamily="18" charset="0"/>
              <a:cs typeface="Arial" panose="020B0604020202020204" pitchFamily="34" charset="0"/>
              <a:sym typeface="Times New Roman" panose="02020603050405020304" pitchFamily="18" charset="0"/>
            </a:endParaRPr>
          </a:p>
          <a:p>
            <a:pPr marL="0" indent="0" algn="just" eaLnBrk="1" hangingPunct="1">
              <a:spcBef>
                <a:spcPct val="0"/>
              </a:spcBef>
              <a:spcAft>
                <a:spcPct val="0"/>
              </a:spcAft>
              <a:buFont typeface="Wingdings" panose="05000000000000000000" pitchFamily="2" charset="2"/>
              <a:buNone/>
            </a:pPr>
            <a:endParaRPr lang="ru-RU" altLang="ru-RU" sz="1600" dirty="0">
              <a:solidFill>
                <a:srgbClr val="000000"/>
              </a:solidFill>
              <a:latin typeface="Arial" panose="020B0604020202020204" pitchFamily="34" charset="0"/>
              <a:ea typeface="Times New Roman" panose="02020603050405020304" pitchFamily="18" charset="0"/>
              <a:cs typeface="Arial" panose="020B0604020202020204" pitchFamily="34" charset="0"/>
              <a:sym typeface="Times New Roman" panose="02020603050405020304" pitchFamily="18" charset="0"/>
            </a:endParaRPr>
          </a:p>
          <a:p>
            <a:pPr marL="0" indent="0" eaLnBrk="1" hangingPunct="1">
              <a:spcBef>
                <a:spcPct val="0"/>
              </a:spcBef>
              <a:spcAft>
                <a:spcPts val="1600"/>
              </a:spcAft>
              <a:buFont typeface="Wingdings" panose="05000000000000000000" pitchFamily="2" charset="2"/>
              <a:buNone/>
            </a:pPr>
            <a:endParaRPr lang="ru-RU" altLang="ru-RU" sz="1600" dirty="0">
              <a:latin typeface="Arial" panose="020B0604020202020204" pitchFamily="34" charset="0"/>
              <a:cs typeface="Arial" panose="020B0604020202020204" pitchFamily="34" charset="0"/>
            </a:endParaRPr>
          </a:p>
        </p:txBody>
      </p:sp>
      <p:sp>
        <p:nvSpPr>
          <p:cNvPr id="10243" name="Google Shape;60;p14">
            <a:extLst>
              <a:ext uri="{FF2B5EF4-FFF2-40B4-BE49-F238E27FC236}">
                <a16:creationId xmlns:a16="http://schemas.microsoft.com/office/drawing/2014/main" id="{F974955C-63B5-4A83-BE97-48CFEFC7A9CF}"/>
              </a:ext>
            </a:extLst>
          </p:cNvPr>
          <p:cNvSpPr txBox="1">
            <a:spLocks noChangeArrowheads="1"/>
          </p:cNvSpPr>
          <p:nvPr/>
        </p:nvSpPr>
        <p:spPr bwMode="auto">
          <a:xfrm>
            <a:off x="1549400" y="514350"/>
            <a:ext cx="5586413" cy="727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91425" rIns="91425" bIns="91425"/>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00"/>
              </a:buClr>
              <a:buFont typeface="Arial" panose="020B0604020202020204" pitchFamily="34" charset="0"/>
              <a:buNone/>
            </a:pPr>
            <a:r>
              <a:rPr lang="fr-FR" altLang="ru-RU" sz="2000" b="1" dirty="0">
                <a:solidFill>
                  <a:srgbClr val="008000"/>
                </a:solidFill>
              </a:rPr>
              <a:t>BASE DE DONNÉES </a:t>
            </a:r>
          </a:p>
          <a:p>
            <a:pPr algn="ctr" eaLnBrk="1" hangingPunct="1">
              <a:buClr>
                <a:srgbClr val="000000"/>
              </a:buClr>
              <a:buFont typeface="Arial" panose="020B0604020202020204" pitchFamily="34" charset="0"/>
              <a:buNone/>
            </a:pPr>
            <a:r>
              <a:rPr lang="fr-FR" altLang="ru-RU" sz="2000" b="1" dirty="0">
                <a:solidFill>
                  <a:srgbClr val="008000"/>
                </a:solidFill>
              </a:rPr>
              <a:t>DES LES BILANS ALIMENTAIRES</a:t>
            </a:r>
            <a:endParaRPr lang="en-US" altLang="ru-RU" sz="2000" b="1" dirty="0">
              <a:solidFill>
                <a:srgbClr val="008000"/>
              </a:solidFill>
            </a:endParaRPr>
          </a:p>
        </p:txBody>
      </p:sp>
      <p:pic>
        <p:nvPicPr>
          <p:cNvPr id="10244" name="Изображение 3" descr="iofs white logo.png">
            <a:extLst>
              <a:ext uri="{FF2B5EF4-FFF2-40B4-BE49-F238E27FC236}">
                <a16:creationId xmlns:a16="http://schemas.microsoft.com/office/drawing/2014/main" id="{EC0D67CB-91F9-4075-BE6E-CEA52F38B5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63" y="0"/>
            <a:ext cx="1192212" cy="1131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45" name="Изображение 4" descr="oic_logo_50.png">
            <a:extLst>
              <a:ext uri="{FF2B5EF4-FFF2-40B4-BE49-F238E27FC236}">
                <a16:creationId xmlns:a16="http://schemas.microsoft.com/office/drawing/2014/main" id="{31DFDC50-5983-4E9F-A0B8-75B3BDA4D7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6675" y="0"/>
            <a:ext cx="1400175" cy="10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Заголовок 1">
            <a:extLst>
              <a:ext uri="{FF2B5EF4-FFF2-40B4-BE49-F238E27FC236}">
                <a16:creationId xmlns:a16="http://schemas.microsoft.com/office/drawing/2014/main" id="{4DFFC02D-58DD-4990-8147-C9638C5B8044}"/>
              </a:ext>
            </a:extLst>
          </p:cNvPr>
          <p:cNvSpPr>
            <a:spLocks noGrp="1" noChangeArrowheads="1"/>
          </p:cNvSpPr>
          <p:nvPr>
            <p:ph type="title"/>
          </p:nvPr>
        </p:nvSpPr>
        <p:spPr/>
        <p:txBody>
          <a:bodyPr/>
          <a:lstStyle/>
          <a:p>
            <a:pPr eaLnBrk="1" hangingPunct="1"/>
            <a:br>
              <a:rPr lang="en-US" altLang="ru-RU" dirty="0">
                <a:latin typeface="Arial" panose="020B0604020202020204" pitchFamily="34" charset="0"/>
                <a:cs typeface="Arial" panose="020B0604020202020204" pitchFamily="34" charset="0"/>
              </a:rPr>
            </a:br>
            <a:br>
              <a:rPr lang="en-US" altLang="ru-RU" dirty="0">
                <a:latin typeface="Arial" panose="020B0604020202020204" pitchFamily="34" charset="0"/>
                <a:cs typeface="Arial" panose="020B0604020202020204" pitchFamily="34" charset="0"/>
              </a:rPr>
            </a:br>
            <a:br>
              <a:rPr lang="en-US" altLang="ru-RU" dirty="0">
                <a:latin typeface="Arial" panose="020B0604020202020204" pitchFamily="34" charset="0"/>
                <a:cs typeface="Arial" panose="020B0604020202020204" pitchFamily="34" charset="0"/>
              </a:rPr>
            </a:br>
            <a:br>
              <a:rPr lang="en-US" altLang="ru-RU" dirty="0">
                <a:latin typeface="Arial" panose="020B0604020202020204" pitchFamily="34" charset="0"/>
                <a:cs typeface="Arial" panose="020B0604020202020204" pitchFamily="34" charset="0"/>
              </a:rPr>
            </a:br>
            <a:r>
              <a:rPr lang="en-US" altLang="ru-RU" dirty="0">
                <a:latin typeface="Arial" panose="020B0604020202020204" pitchFamily="34" charset="0"/>
                <a:cs typeface="Arial" panose="020B0604020202020204" pitchFamily="34" charset="0"/>
              </a:rPr>
              <a:t>Merci de </a:t>
            </a:r>
            <a:r>
              <a:rPr lang="en-US" altLang="ru-RU" dirty="0" err="1">
                <a:latin typeface="Arial" panose="020B0604020202020204" pitchFamily="34" charset="0"/>
                <a:cs typeface="Arial" panose="020B0604020202020204" pitchFamily="34" charset="0"/>
              </a:rPr>
              <a:t>votre</a:t>
            </a:r>
            <a:r>
              <a:rPr lang="en-US" altLang="ru-RU" dirty="0">
                <a:latin typeface="Arial" panose="020B0604020202020204" pitchFamily="34" charset="0"/>
                <a:cs typeface="Arial" panose="020B0604020202020204" pitchFamily="34" charset="0"/>
              </a:rPr>
              <a:t> attention!</a:t>
            </a:r>
            <a:br>
              <a:rPr lang="en-US" altLang="ru-RU" dirty="0">
                <a:latin typeface="Arial" panose="020B0604020202020204" pitchFamily="34" charset="0"/>
                <a:cs typeface="Arial" panose="020B0604020202020204" pitchFamily="34" charset="0"/>
              </a:rPr>
            </a:br>
            <a:endParaRPr lang="ru-RU" altLang="ru-RU" dirty="0">
              <a:latin typeface="Arial" panose="020B0604020202020204" pitchFamily="34" charset="0"/>
              <a:cs typeface="Arial" panose="020B0604020202020204" pitchFamily="34" charset="0"/>
            </a:endParaRPr>
          </a:p>
        </p:txBody>
      </p:sp>
      <p:pic>
        <p:nvPicPr>
          <p:cNvPr id="47107" name="Изображение 3" descr="iofs white logo.png">
            <a:extLst>
              <a:ext uri="{FF2B5EF4-FFF2-40B4-BE49-F238E27FC236}">
                <a16:creationId xmlns:a16="http://schemas.microsoft.com/office/drawing/2014/main" id="{25BCB843-C26C-48CA-89F8-27EF1863D7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25" y="0"/>
            <a:ext cx="1354138" cy="1285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08" name="Изображение 4" descr="oic_logo_50.png">
            <a:extLst>
              <a:ext uri="{FF2B5EF4-FFF2-40B4-BE49-F238E27FC236}">
                <a16:creationId xmlns:a16="http://schemas.microsoft.com/office/drawing/2014/main" id="{D5C6A737-BFB8-4779-9746-0E3D0B3F5C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6613" y="0"/>
            <a:ext cx="1800225" cy="1285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109" name="Заголовок 1">
            <a:extLst>
              <a:ext uri="{FF2B5EF4-FFF2-40B4-BE49-F238E27FC236}">
                <a16:creationId xmlns:a16="http://schemas.microsoft.com/office/drawing/2014/main" id="{1A007799-6596-4A1A-B4A5-F554E1CF8669}"/>
              </a:ext>
            </a:extLst>
          </p:cNvPr>
          <p:cNvSpPr txBox="1">
            <a:spLocks noChangeArrowheads="1"/>
          </p:cNvSpPr>
          <p:nvPr/>
        </p:nvSpPr>
        <p:spPr bwMode="auto">
          <a:xfrm>
            <a:off x="725488" y="2646363"/>
            <a:ext cx="7693025"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r>
              <a:rPr lang="en-US" altLang="ru-RU" sz="5400">
                <a:solidFill>
                  <a:srgbClr val="262626"/>
                </a:solidFill>
              </a:rPr>
            </a:br>
            <a:br>
              <a:rPr lang="en-US" altLang="ru-RU" sz="5400">
                <a:solidFill>
                  <a:srgbClr val="262626"/>
                </a:solidFill>
              </a:rPr>
            </a:br>
            <a:br>
              <a:rPr lang="en-US" altLang="ru-RU" sz="5400">
                <a:solidFill>
                  <a:srgbClr val="262626"/>
                </a:solidFill>
              </a:rPr>
            </a:br>
            <a:br>
              <a:rPr lang="en-US" altLang="ru-RU" sz="5400">
                <a:solidFill>
                  <a:srgbClr val="262626"/>
                </a:solidFill>
              </a:rPr>
            </a:br>
            <a:endParaRPr lang="en-US" altLang="ru-RU" sz="5400">
              <a:solidFill>
                <a:srgbClr val="262626"/>
              </a:solidFill>
            </a:endParaRPr>
          </a:p>
          <a:p>
            <a:pPr algn="ctr" eaLnBrk="1" hangingPunct="1"/>
            <a:r>
              <a:rPr lang="en-US" altLang="ru-RU" sz="1000">
                <a:solidFill>
                  <a:srgbClr val="262626"/>
                </a:solidFill>
              </a:rPr>
              <a:t>Rufiya Ospanova</a:t>
            </a:r>
          </a:p>
          <a:p>
            <a:pPr algn="ctr" eaLnBrk="1" hangingPunct="1"/>
            <a:r>
              <a:rPr lang="en-US" altLang="ru-RU" sz="1000">
                <a:solidFill>
                  <a:srgbClr val="262626"/>
                </a:solidFill>
                <a:hlinkClick r:id="rId4"/>
              </a:rPr>
              <a:t>r.ospanova@iofs.org.kz</a:t>
            </a:r>
            <a:endParaRPr lang="en-US" altLang="ru-RU" sz="1000">
              <a:solidFill>
                <a:srgbClr val="262626"/>
              </a:solidFill>
            </a:endParaRPr>
          </a:p>
          <a:p>
            <a:pPr algn="ctr" eaLnBrk="1" hangingPunct="1"/>
            <a:r>
              <a:rPr lang="en-US" altLang="ru-RU" sz="1000">
                <a:solidFill>
                  <a:srgbClr val="262626"/>
                </a:solidFill>
                <a:hlinkClick r:id="rId5"/>
              </a:rPr>
              <a:t>info@iofs.org.kz</a:t>
            </a:r>
            <a:endParaRPr lang="en-US" altLang="ru-RU" sz="1000">
              <a:solidFill>
                <a:srgbClr val="262626"/>
              </a:solidFill>
            </a:endParaRPr>
          </a:p>
          <a:p>
            <a:pPr algn="ctr" eaLnBrk="1" hangingPunct="1"/>
            <a:r>
              <a:rPr lang="en-US" altLang="ru-RU" sz="1000">
                <a:solidFill>
                  <a:srgbClr val="262626"/>
                </a:solidFill>
              </a:rPr>
              <a:t>+7 7172 999900 </a:t>
            </a:r>
            <a:br>
              <a:rPr lang="en-US" altLang="ru-RU" sz="5400">
                <a:solidFill>
                  <a:srgbClr val="262626"/>
                </a:solidFill>
              </a:rPr>
            </a:br>
            <a:endParaRPr lang="ru-RU" altLang="ru-RU" sz="5400">
              <a:solidFill>
                <a:srgbClr val="262626"/>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Google Shape;67;p15">
            <a:extLst>
              <a:ext uri="{FF2B5EF4-FFF2-40B4-BE49-F238E27FC236}">
                <a16:creationId xmlns:a16="http://schemas.microsoft.com/office/drawing/2014/main" id="{51B702EB-A7B3-4D7C-B71D-5217B47BF7C2}"/>
              </a:ext>
            </a:extLst>
          </p:cNvPr>
          <p:cNvSpPr>
            <a:spLocks noGrp="1" noChangeArrowheads="1"/>
          </p:cNvSpPr>
          <p:nvPr>
            <p:ph type="title"/>
          </p:nvPr>
        </p:nvSpPr>
        <p:spPr>
          <a:xfrm>
            <a:off x="220663" y="481013"/>
            <a:ext cx="8636258" cy="573087"/>
          </a:xfrm>
        </p:spPr>
        <p:txBody>
          <a:bodyPr/>
          <a:lstStyle/>
          <a:p>
            <a:pPr eaLnBrk="1" hangingPunct="1">
              <a:spcBef>
                <a:spcPct val="0"/>
              </a:spcBef>
              <a:spcAft>
                <a:spcPct val="0"/>
              </a:spcAft>
              <a:buClr>
                <a:srgbClr val="000000"/>
              </a:buClr>
              <a:buSzPts val="1100"/>
            </a:pPr>
            <a:r>
              <a:rPr lang="en-US" altLang="ru-RU" sz="2400" b="1" dirty="0">
                <a:solidFill>
                  <a:srgbClr val="38761D"/>
                </a:solidFill>
                <a:latin typeface="Arial" panose="020B0604020202020204" pitchFamily="34" charset="0"/>
                <a:cs typeface="Arial" panose="020B0604020202020204" pitchFamily="34" charset="0"/>
              </a:rPr>
              <a:t>PLATEFORME ANALYTIQUE DES BILANS ALIMENTAIRES</a:t>
            </a:r>
            <a:endParaRPr lang="en-US" altLang="ru-RU" sz="1800" b="1" i="1" dirty="0">
              <a:solidFill>
                <a:srgbClr val="000000"/>
              </a:solidFill>
              <a:latin typeface="Arial" panose="020B0604020202020204" pitchFamily="34" charset="0"/>
              <a:cs typeface="Arial" panose="020B0604020202020204" pitchFamily="34" charset="0"/>
            </a:endParaRPr>
          </a:p>
        </p:txBody>
      </p:sp>
      <p:sp>
        <p:nvSpPr>
          <p:cNvPr id="68" name="Google Shape;68;p15">
            <a:extLst>
              <a:ext uri="{FF2B5EF4-FFF2-40B4-BE49-F238E27FC236}">
                <a16:creationId xmlns:a16="http://schemas.microsoft.com/office/drawing/2014/main" id="{05F1AFF4-179E-483E-9669-6D5C331EE2B1}"/>
              </a:ext>
            </a:extLst>
          </p:cNvPr>
          <p:cNvSpPr txBox="1">
            <a:spLocks noGrp="1"/>
          </p:cNvSpPr>
          <p:nvPr>
            <p:ph type="body" idx="1"/>
          </p:nvPr>
        </p:nvSpPr>
        <p:spPr>
          <a:xfrm>
            <a:off x="330200" y="1941513"/>
            <a:ext cx="7442200" cy="1703387"/>
          </a:xfrm>
        </p:spPr>
        <p:txBody>
          <a:bodyPr rtlCol="0"/>
          <a:lstStyle/>
          <a:p>
            <a:pPr marL="419100" algn="just" eaLnBrk="1" fontAlgn="auto" hangingPunct="1">
              <a:lnSpc>
                <a:spcPct val="110000"/>
              </a:lnSpc>
              <a:buClr>
                <a:schemeClr val="dk1"/>
              </a:buClr>
              <a:buSzPts val="2400"/>
              <a:buFont typeface="Wingdings" charset="2"/>
              <a:buChar char="§"/>
              <a:defRPr/>
            </a:pPr>
            <a:r>
              <a:rPr lang="fr-FR" sz="1800" dirty="0">
                <a:solidFill>
                  <a:schemeClr val="dk1"/>
                </a:solidFill>
                <a:latin typeface="Arial"/>
                <a:ea typeface="Times New Roman"/>
                <a:cs typeface="Arial"/>
                <a:sym typeface="Times New Roman"/>
              </a:rPr>
              <a:t>Niveaux de production (le Secrétariat de l'OISA a établi une liste de produits alimentaires conformes à la Charia);</a:t>
            </a:r>
          </a:p>
          <a:p>
            <a:pPr marL="419100" algn="just" eaLnBrk="1" fontAlgn="auto" hangingPunct="1">
              <a:lnSpc>
                <a:spcPct val="110000"/>
              </a:lnSpc>
              <a:buClr>
                <a:schemeClr val="dk1"/>
              </a:buClr>
              <a:buSzPts val="2400"/>
              <a:buFont typeface="Wingdings" charset="2"/>
              <a:buChar char="§"/>
              <a:defRPr/>
            </a:pPr>
            <a:r>
              <a:rPr lang="fr-FR" sz="1800" dirty="0">
                <a:solidFill>
                  <a:schemeClr val="dk1"/>
                </a:solidFill>
                <a:latin typeface="Arial"/>
                <a:ea typeface="Times New Roman"/>
                <a:cs typeface="Arial"/>
                <a:sym typeface="Times New Roman"/>
              </a:rPr>
              <a:t>Chiffre d'affaires du commerce entre les États membres de l'OCI, ainsi qu'en dehors de la zone de l'OCI;</a:t>
            </a:r>
          </a:p>
          <a:p>
            <a:pPr marL="419100" algn="just" eaLnBrk="1" fontAlgn="auto" hangingPunct="1">
              <a:lnSpc>
                <a:spcPct val="110000"/>
              </a:lnSpc>
              <a:buClr>
                <a:schemeClr val="dk1"/>
              </a:buClr>
              <a:buSzPts val="2400"/>
              <a:buFont typeface="Wingdings" charset="2"/>
              <a:buChar char="§"/>
              <a:defRPr/>
            </a:pPr>
            <a:r>
              <a:rPr lang="fr-FR" sz="1800" dirty="0">
                <a:solidFill>
                  <a:schemeClr val="dk1"/>
                </a:solidFill>
                <a:latin typeface="Arial"/>
                <a:ea typeface="Times New Roman"/>
                <a:cs typeface="Arial"/>
                <a:sym typeface="Times New Roman"/>
              </a:rPr>
              <a:t>Passeport national sur chaque État membre de l'OCI;</a:t>
            </a:r>
          </a:p>
          <a:p>
            <a:pPr marL="419100" algn="just" eaLnBrk="1" fontAlgn="auto" hangingPunct="1">
              <a:lnSpc>
                <a:spcPct val="110000"/>
              </a:lnSpc>
              <a:buClr>
                <a:schemeClr val="dk1"/>
              </a:buClr>
              <a:buSzPts val="2400"/>
              <a:buFont typeface="Wingdings" charset="2"/>
              <a:buChar char="§"/>
              <a:defRPr/>
            </a:pPr>
            <a:r>
              <a:rPr lang="fr-FR" sz="1800" dirty="0">
                <a:solidFill>
                  <a:schemeClr val="dk1"/>
                </a:solidFill>
                <a:latin typeface="Arial"/>
                <a:ea typeface="Times New Roman"/>
                <a:cs typeface="Arial"/>
                <a:sym typeface="Times New Roman"/>
              </a:rPr>
              <a:t>Calcul de base du bilan alimentaire basé sur des données préliminaires;</a:t>
            </a:r>
          </a:p>
          <a:p>
            <a:pPr marL="419100" algn="just" eaLnBrk="1" fontAlgn="auto" hangingPunct="1">
              <a:lnSpc>
                <a:spcPct val="110000"/>
              </a:lnSpc>
              <a:buClr>
                <a:schemeClr val="dk1"/>
              </a:buClr>
              <a:buSzPts val="2400"/>
              <a:buFont typeface="Wingdings" charset="2"/>
              <a:buChar char="§"/>
              <a:defRPr/>
            </a:pPr>
            <a:r>
              <a:rPr lang="fr-FR" sz="1800" dirty="0">
                <a:solidFill>
                  <a:schemeClr val="dk1"/>
                </a:solidFill>
                <a:latin typeface="Arial"/>
                <a:ea typeface="Times New Roman"/>
                <a:cs typeface="Arial"/>
                <a:sym typeface="Times New Roman"/>
              </a:rPr>
              <a:t>Statistiques sur l'eau</a:t>
            </a:r>
            <a:r>
              <a:rPr lang="en-GB" sz="1800" dirty="0">
                <a:solidFill>
                  <a:schemeClr val="dk1"/>
                </a:solidFill>
                <a:latin typeface="Arial"/>
                <a:ea typeface="Times New Roman"/>
                <a:cs typeface="Arial"/>
                <a:sym typeface="Times New Roman"/>
              </a:rPr>
              <a:t>.</a:t>
            </a:r>
            <a:endParaRPr sz="1800" dirty="0">
              <a:solidFill>
                <a:schemeClr val="dk1"/>
              </a:solidFill>
              <a:latin typeface="Arial"/>
              <a:ea typeface="Times New Roman"/>
              <a:cs typeface="Arial"/>
              <a:sym typeface="Times New Roman"/>
            </a:endParaRPr>
          </a:p>
          <a:p>
            <a:pPr marL="342900" eaLnBrk="1" fontAlgn="auto" hangingPunct="1">
              <a:spcAft>
                <a:spcPts val="1600"/>
              </a:spcAft>
              <a:buFont typeface="Wingdings" charset="2"/>
              <a:buChar char="§"/>
              <a:defRPr/>
            </a:pPr>
            <a:endParaRPr sz="1800" dirty="0">
              <a:solidFill>
                <a:schemeClr val="tx1">
                  <a:lumMod val="75000"/>
                  <a:lumOff val="25000"/>
                </a:schemeClr>
              </a:solidFill>
              <a:latin typeface="Arial"/>
              <a:cs typeface="Arial"/>
            </a:endParaRPr>
          </a:p>
        </p:txBody>
      </p:sp>
      <p:sp>
        <p:nvSpPr>
          <p:cNvPr id="12292" name="TextBox 1">
            <a:extLst>
              <a:ext uri="{FF2B5EF4-FFF2-40B4-BE49-F238E27FC236}">
                <a16:creationId xmlns:a16="http://schemas.microsoft.com/office/drawing/2014/main" id="{EA21015A-F908-43E6-8D9B-C866DA5A1750}"/>
              </a:ext>
            </a:extLst>
          </p:cNvPr>
          <p:cNvSpPr txBox="1">
            <a:spLocks noChangeArrowheads="1"/>
          </p:cNvSpPr>
          <p:nvPr/>
        </p:nvSpPr>
        <p:spPr bwMode="auto">
          <a:xfrm>
            <a:off x="736600" y="1223963"/>
            <a:ext cx="8005763" cy="900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lnSpc>
                <a:spcPct val="110000"/>
              </a:lnSpc>
              <a:buClr>
                <a:srgbClr val="000000"/>
              </a:buClr>
              <a:buFont typeface="Arial" panose="020B0604020202020204" pitchFamily="34" charset="0"/>
              <a:buNone/>
            </a:pPr>
            <a:r>
              <a:rPr lang="fr-FR" altLang="ru-RU" sz="1600" b="1">
                <a:cs typeface="Times New Roman" panose="02020603050405020304" pitchFamily="18" charset="0"/>
                <a:sym typeface="Times New Roman" panose="02020603050405020304" pitchFamily="18" charset="0"/>
              </a:rPr>
              <a:t>PLATEFORME PEUT VISUALISER</a:t>
            </a:r>
          </a:p>
          <a:p>
            <a:pPr eaLnBrk="1" hangingPunct="1">
              <a:lnSpc>
                <a:spcPct val="110000"/>
              </a:lnSpc>
              <a:buClr>
                <a:srgbClr val="000000"/>
              </a:buClr>
              <a:buFont typeface="Arial" panose="020B0604020202020204" pitchFamily="34" charset="0"/>
              <a:buNone/>
            </a:pPr>
            <a:r>
              <a:rPr lang="fr-FR" altLang="ru-RU" sz="1600" b="1">
                <a:cs typeface="Times New Roman" panose="02020603050405020304" pitchFamily="18" charset="0"/>
                <a:sym typeface="Times New Roman" panose="02020603050405020304" pitchFamily="18" charset="0"/>
              </a:rPr>
              <a:t>LES STATISTIQUES SUR DIVERS INDICATEURS </a:t>
            </a:r>
            <a:r>
              <a:rPr lang="ru-RU" altLang="ru-RU" sz="1600" b="1">
                <a:cs typeface="Times New Roman" panose="02020603050405020304" pitchFamily="18" charset="0"/>
                <a:sym typeface="Times New Roman" panose="02020603050405020304" pitchFamily="18" charset="0"/>
              </a:rPr>
              <a:t>:</a:t>
            </a:r>
            <a:endParaRPr lang="en-GB" altLang="ru-RU" sz="1600" b="1">
              <a:cs typeface="Times New Roman" panose="02020603050405020304" pitchFamily="18" charset="0"/>
              <a:sym typeface="Times New Roman" panose="02020603050405020304" pitchFamily="18" charset="0"/>
            </a:endParaRPr>
          </a:p>
          <a:p>
            <a:pPr eaLnBrk="1" hangingPunct="1">
              <a:lnSpc>
                <a:spcPct val="110000"/>
              </a:lnSpc>
              <a:buClr>
                <a:srgbClr val="000000"/>
              </a:buClr>
              <a:buFont typeface="Arial" panose="020B0604020202020204" pitchFamily="34" charset="0"/>
              <a:buNone/>
            </a:pPr>
            <a:endParaRPr lang="ru-RU" altLang="ru-RU" sz="16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Google Shape;73;p16">
            <a:extLst>
              <a:ext uri="{FF2B5EF4-FFF2-40B4-BE49-F238E27FC236}">
                <a16:creationId xmlns:a16="http://schemas.microsoft.com/office/drawing/2014/main" id="{C969D4BC-94EC-470E-A10E-6ADDB2D4D494}"/>
              </a:ext>
            </a:extLst>
          </p:cNvPr>
          <p:cNvSpPr>
            <a:spLocks noGrp="1" noChangeArrowheads="1"/>
          </p:cNvSpPr>
          <p:nvPr>
            <p:ph type="title"/>
          </p:nvPr>
        </p:nvSpPr>
        <p:spPr>
          <a:xfrm>
            <a:off x="117475" y="288925"/>
            <a:ext cx="4260850" cy="788988"/>
          </a:xfrm>
        </p:spPr>
        <p:txBody>
          <a:bodyPr/>
          <a:lstStyle/>
          <a:p>
            <a:pPr eaLnBrk="1" hangingPunct="1">
              <a:spcBef>
                <a:spcPct val="0"/>
              </a:spcBef>
              <a:spcAft>
                <a:spcPct val="0"/>
              </a:spcAft>
            </a:pPr>
            <a:r>
              <a:rPr lang="fr-FR" altLang="ru-RU" sz="1400" b="1">
                <a:solidFill>
                  <a:srgbClr val="38761D"/>
                </a:solidFill>
                <a:latin typeface="Arial" panose="020B0604020202020204" pitchFamily="34" charset="0"/>
                <a:cs typeface="Arial" panose="020B0604020202020204" pitchFamily="34" charset="0"/>
              </a:rPr>
              <a:t>ENTREPRISE INFORMATIQUE EN ANALYTIQUE ET AGRÉGATION DE DONNÉES</a:t>
            </a:r>
            <a:endParaRPr lang="en-US" altLang="ru-RU" sz="1400" b="1">
              <a:solidFill>
                <a:srgbClr val="38761D"/>
              </a:solidFill>
              <a:latin typeface="Arial" panose="020B0604020202020204" pitchFamily="34" charset="0"/>
              <a:cs typeface="Arial" panose="020B0604020202020204" pitchFamily="34" charset="0"/>
            </a:endParaRPr>
          </a:p>
        </p:txBody>
      </p:sp>
      <p:sp>
        <p:nvSpPr>
          <p:cNvPr id="74" name="Google Shape;74;p16">
            <a:extLst>
              <a:ext uri="{FF2B5EF4-FFF2-40B4-BE49-F238E27FC236}">
                <a16:creationId xmlns:a16="http://schemas.microsoft.com/office/drawing/2014/main" id="{3573FFE5-A701-440A-9056-9D9DDF3AE73A}"/>
              </a:ext>
            </a:extLst>
          </p:cNvPr>
          <p:cNvSpPr txBox="1">
            <a:spLocks noGrp="1"/>
          </p:cNvSpPr>
          <p:nvPr>
            <p:ph type="body" idx="1"/>
          </p:nvPr>
        </p:nvSpPr>
        <p:spPr>
          <a:xfrm>
            <a:off x="4167188" y="954088"/>
            <a:ext cx="4883150" cy="3803650"/>
          </a:xfrm>
        </p:spPr>
        <p:txBody>
          <a:bodyPr rtlCol="0"/>
          <a:lstStyle/>
          <a:p>
            <a:pPr marL="0" indent="0" algn="just" eaLnBrk="1" fontAlgn="auto" hangingPunct="1">
              <a:buClr>
                <a:schemeClr val="dk1"/>
              </a:buClr>
              <a:buSzPts val="1100"/>
              <a:buFont typeface="Arial"/>
              <a:buNone/>
              <a:defRPr/>
            </a:pPr>
            <a:endParaRPr lang="en-GB" sz="1100" i="1" dirty="0">
              <a:solidFill>
                <a:schemeClr val="accent1">
                  <a:lumMod val="50000"/>
                </a:schemeClr>
              </a:solidFill>
              <a:latin typeface="Arial"/>
              <a:ea typeface="Times New Roman"/>
              <a:cs typeface="Arial"/>
              <a:sym typeface="Times New Roman"/>
            </a:endParaRPr>
          </a:p>
          <a:p>
            <a:pPr marL="0" indent="0" algn="just" eaLnBrk="1" fontAlgn="auto" hangingPunct="1">
              <a:buClr>
                <a:schemeClr val="dk1"/>
              </a:buClr>
              <a:buSzPts val="1100"/>
              <a:buFont typeface="Arial"/>
              <a:buNone/>
              <a:defRPr/>
            </a:pPr>
            <a:r>
              <a:rPr lang="en-GB" sz="1100" i="1" dirty="0">
                <a:solidFill>
                  <a:schemeClr val="accent1">
                    <a:lumMod val="50000"/>
                  </a:schemeClr>
                </a:solidFill>
                <a:latin typeface="Arial"/>
                <a:ea typeface="Times New Roman"/>
                <a:cs typeface="Arial"/>
                <a:sym typeface="Times New Roman"/>
              </a:rPr>
              <a:t> </a:t>
            </a:r>
            <a:r>
              <a:rPr lang="fr-FR" sz="1100" i="1" dirty="0">
                <a:solidFill>
                  <a:schemeClr val="accent1">
                    <a:lumMod val="50000"/>
                  </a:schemeClr>
                </a:solidFill>
                <a:latin typeface="Arial"/>
                <a:ea typeface="Times New Roman"/>
                <a:cs typeface="Arial"/>
                <a:sym typeface="Times New Roman"/>
              </a:rPr>
              <a:t>Référence: Datanomix est spécialisé dans la technologie Qlik</a:t>
            </a:r>
            <a:endParaRPr lang="en-GB" sz="1200" i="1" dirty="0">
              <a:solidFill>
                <a:schemeClr val="accent1">
                  <a:lumMod val="50000"/>
                </a:schemeClr>
              </a:solidFill>
              <a:latin typeface="Arial"/>
              <a:ea typeface="Times New Roman"/>
              <a:cs typeface="Arial"/>
              <a:sym typeface="Times New Roman"/>
            </a:endParaRPr>
          </a:p>
          <a:p>
            <a:pPr marL="0" indent="0" algn="just" eaLnBrk="1" fontAlgn="auto" hangingPunct="1">
              <a:buClr>
                <a:schemeClr val="dk1"/>
              </a:buClr>
              <a:buSzPts val="1100"/>
              <a:buFont typeface="Arial"/>
              <a:buNone/>
              <a:defRPr/>
            </a:pPr>
            <a:endParaRPr lang="en-GB" sz="1200" i="1" dirty="0">
              <a:solidFill>
                <a:schemeClr val="accent1">
                  <a:lumMod val="50000"/>
                </a:schemeClr>
              </a:solidFill>
              <a:latin typeface="Arial"/>
              <a:ea typeface="Times New Roman"/>
              <a:cs typeface="Arial"/>
              <a:sym typeface="Times New Roman"/>
            </a:endParaRPr>
          </a:p>
          <a:p>
            <a:pPr marL="171450" indent="-171450" algn="just" eaLnBrk="1" fontAlgn="auto" hangingPunct="1">
              <a:buClr>
                <a:schemeClr val="dk1"/>
              </a:buClr>
              <a:buSzPts val="1100"/>
              <a:buFont typeface="Wingdings" charset="2"/>
              <a:buChar char="§"/>
              <a:defRPr/>
            </a:pPr>
            <a:r>
              <a:rPr lang="fr-FR" sz="1100" b="1" i="1" dirty="0">
                <a:solidFill>
                  <a:schemeClr val="accent1">
                    <a:lumMod val="50000"/>
                  </a:schemeClr>
                </a:solidFill>
                <a:latin typeface="Arial"/>
                <a:ea typeface="Times New Roman"/>
                <a:cs typeface="Arial"/>
                <a:sym typeface="Times New Roman"/>
              </a:rPr>
              <a:t>Le QlikTech </a:t>
            </a:r>
            <a:r>
              <a:rPr lang="fr-FR" sz="1100" i="1" dirty="0">
                <a:solidFill>
                  <a:schemeClr val="accent1">
                    <a:lumMod val="50000"/>
                  </a:schemeClr>
                </a:solidFill>
                <a:latin typeface="Arial"/>
                <a:ea typeface="Times New Roman"/>
                <a:cs typeface="Arial"/>
                <a:sym typeface="Times New Roman"/>
              </a:rPr>
              <a:t>a été créé en 1993 en Suède;</a:t>
            </a:r>
          </a:p>
          <a:p>
            <a:pPr marL="171450" indent="-171450" algn="just" eaLnBrk="1" fontAlgn="auto" hangingPunct="1">
              <a:buClr>
                <a:schemeClr val="dk1"/>
              </a:buClr>
              <a:buSzPts val="1100"/>
              <a:buFont typeface="Wingdings" charset="2"/>
              <a:buChar char="§"/>
              <a:defRPr/>
            </a:pPr>
            <a:r>
              <a:rPr lang="fr-FR" sz="1100" i="1" dirty="0">
                <a:solidFill>
                  <a:schemeClr val="accent1">
                    <a:lumMod val="50000"/>
                  </a:schemeClr>
                </a:solidFill>
                <a:latin typeface="Arial"/>
                <a:ea typeface="Times New Roman"/>
                <a:cs typeface="Arial"/>
                <a:sym typeface="Times New Roman"/>
              </a:rPr>
              <a:t>actuellement enregistré en Pennsylvanie, aux États-Unis;</a:t>
            </a:r>
          </a:p>
          <a:p>
            <a:pPr marL="171450" indent="-171450" algn="just" eaLnBrk="1" fontAlgn="auto" hangingPunct="1">
              <a:buClr>
                <a:schemeClr val="dk1"/>
              </a:buClr>
              <a:buSzPts val="1100"/>
              <a:buFont typeface="Wingdings" charset="2"/>
              <a:buChar char="§"/>
              <a:defRPr/>
            </a:pPr>
            <a:r>
              <a:rPr lang="fr-FR" sz="1100" i="1" dirty="0">
                <a:solidFill>
                  <a:schemeClr val="accent1">
                    <a:lumMod val="50000"/>
                  </a:schemeClr>
                </a:solidFill>
                <a:latin typeface="Arial"/>
                <a:ea typeface="Times New Roman"/>
                <a:cs typeface="Arial"/>
                <a:sym typeface="Times New Roman"/>
              </a:rPr>
              <a:t>2000 employés et plus de 1700 partenaires dans 100 pays;</a:t>
            </a:r>
          </a:p>
          <a:p>
            <a:pPr marL="171450" indent="-171450" algn="just" eaLnBrk="1" fontAlgn="auto" hangingPunct="1">
              <a:buClr>
                <a:schemeClr val="dk1"/>
              </a:buClr>
              <a:buSzPts val="1100"/>
              <a:buFont typeface="Wingdings" charset="2"/>
              <a:buChar char="§"/>
              <a:defRPr/>
            </a:pPr>
            <a:r>
              <a:rPr lang="fr-FR" sz="1100" b="1" i="1" dirty="0">
                <a:solidFill>
                  <a:schemeClr val="accent1">
                    <a:lumMod val="50000"/>
                  </a:schemeClr>
                </a:solidFill>
                <a:latin typeface="Arial"/>
                <a:ea typeface="Times New Roman"/>
                <a:cs typeface="Arial"/>
                <a:sym typeface="Times New Roman"/>
              </a:rPr>
              <a:t>Le QlikTech développe </a:t>
            </a:r>
            <a:r>
              <a:rPr lang="fr-FR" sz="1100" i="1" dirty="0">
                <a:solidFill>
                  <a:schemeClr val="accent1">
                    <a:lumMod val="50000"/>
                  </a:schemeClr>
                </a:solidFill>
                <a:latin typeface="Arial"/>
                <a:ea typeface="Times New Roman"/>
                <a:cs typeface="Arial"/>
                <a:sym typeface="Times New Roman"/>
              </a:rPr>
              <a:t>des technologies d'analyse et de visualisation des données.</a:t>
            </a:r>
          </a:p>
          <a:p>
            <a:pPr marL="171450" indent="-171450" algn="just" eaLnBrk="1" fontAlgn="auto" hangingPunct="1">
              <a:buClr>
                <a:schemeClr val="dk1"/>
              </a:buClr>
              <a:buSzPts val="1100"/>
              <a:buFont typeface="Wingdings" charset="2"/>
              <a:buChar char="§"/>
              <a:defRPr/>
            </a:pPr>
            <a:r>
              <a:rPr lang="fr-FR" sz="1100" i="1" dirty="0">
                <a:solidFill>
                  <a:schemeClr val="accent1">
                    <a:lumMod val="50000"/>
                  </a:schemeClr>
                </a:solidFill>
                <a:latin typeface="Arial"/>
                <a:ea typeface="Times New Roman"/>
                <a:cs typeface="Arial"/>
                <a:sym typeface="Times New Roman"/>
              </a:rPr>
              <a:t>Le Qlik est le leader du Gartner Magic Quadrant pour les plateformes de veille stratégique et d'analyse pendant 9 années consécutives.</a:t>
            </a:r>
            <a:endParaRPr lang="fr-FR" sz="1100" b="1" i="1" dirty="0">
              <a:solidFill>
                <a:schemeClr val="accent1">
                  <a:lumMod val="50000"/>
                </a:schemeClr>
              </a:solidFill>
              <a:latin typeface="Arial"/>
              <a:ea typeface="Times New Roman"/>
              <a:cs typeface="Arial"/>
              <a:sym typeface="Times New Roman"/>
            </a:endParaRPr>
          </a:p>
          <a:p>
            <a:pPr marL="171450" indent="-171450" algn="just" eaLnBrk="1" fontAlgn="auto" hangingPunct="1">
              <a:buClr>
                <a:schemeClr val="dk1"/>
              </a:buClr>
              <a:buSzPts val="1100"/>
              <a:buFont typeface="Wingdings" charset="2"/>
              <a:buChar char="§"/>
              <a:defRPr/>
            </a:pPr>
            <a:r>
              <a:rPr lang="fr-FR" sz="1100" i="1" dirty="0">
                <a:solidFill>
                  <a:schemeClr val="accent1">
                    <a:lumMod val="50000"/>
                  </a:schemeClr>
                </a:solidFill>
                <a:latin typeface="Arial"/>
                <a:ea typeface="Times New Roman"/>
                <a:cs typeface="Arial"/>
                <a:sym typeface="Times New Roman"/>
              </a:rPr>
              <a:t>La Plate-forme Qlik Analytics (QAP) donne un accès complet à l'API au moteur associatif Qlik pour créer des applications analytiques riches et intelligentes basées sur les données.</a:t>
            </a:r>
          </a:p>
          <a:p>
            <a:pPr marL="171450" indent="-171450" algn="just" eaLnBrk="1" fontAlgn="auto" hangingPunct="1">
              <a:buClr>
                <a:schemeClr val="dk1"/>
              </a:buClr>
              <a:buSzPts val="1100"/>
              <a:buFont typeface="Wingdings" charset="2"/>
              <a:buChar char="§"/>
              <a:defRPr/>
            </a:pPr>
            <a:r>
              <a:rPr lang="fr-FR" sz="1100" i="1" dirty="0">
                <a:solidFill>
                  <a:schemeClr val="accent1">
                    <a:lumMod val="50000"/>
                  </a:schemeClr>
                </a:solidFill>
                <a:latin typeface="Arial"/>
                <a:ea typeface="Times New Roman"/>
                <a:cs typeface="Arial"/>
                <a:sym typeface="Times New Roman"/>
              </a:rPr>
              <a:t>Les clients de QAP sont des universités de renommée mondiale qui ont introduit Qlik Academic Program dans Graduate + Award Framework.</a:t>
            </a:r>
          </a:p>
          <a:p>
            <a:pPr marL="171450" indent="-171450" algn="just" eaLnBrk="1" fontAlgn="auto" hangingPunct="1">
              <a:buClr>
                <a:schemeClr val="dk1"/>
              </a:buClr>
              <a:buSzPts val="1100"/>
              <a:buFont typeface="Wingdings" charset="2"/>
              <a:buChar char="§"/>
              <a:defRPr/>
            </a:pPr>
            <a:r>
              <a:rPr lang="fr-FR" sz="1100" b="1" i="1" dirty="0">
                <a:solidFill>
                  <a:schemeClr val="accent1">
                    <a:lumMod val="50000"/>
                  </a:schemeClr>
                </a:solidFill>
                <a:latin typeface="Arial"/>
                <a:ea typeface="Times New Roman"/>
                <a:cs typeface="Arial"/>
                <a:sym typeface="Times New Roman"/>
              </a:rPr>
              <a:t>Les consultants de Datanomix sont basés à Nour-Soultan et Almaty, qui aident au pilotage, au développement et à la mise en œuvre de Qlik Sense. L'école d'analyse et de visualisation des données Datanomix forme les analystes de l'OISA à tirer le meilleur parti des données</a:t>
            </a:r>
            <a:r>
              <a:rPr lang="ru" sz="1100" b="1" i="1" dirty="0">
                <a:solidFill>
                  <a:schemeClr val="accent1">
                    <a:lumMod val="50000"/>
                  </a:schemeClr>
                </a:solidFill>
                <a:latin typeface="Arial"/>
                <a:ea typeface="Times New Roman"/>
                <a:cs typeface="Arial"/>
                <a:sym typeface="Times New Roman"/>
              </a:rPr>
              <a:t>. </a:t>
            </a:r>
            <a:endParaRPr sz="1100" b="1" i="1" dirty="0">
              <a:solidFill>
                <a:schemeClr val="accent1">
                  <a:lumMod val="50000"/>
                </a:schemeClr>
              </a:solidFill>
              <a:latin typeface="Arial"/>
              <a:ea typeface="Times New Roman"/>
              <a:cs typeface="Arial"/>
              <a:sym typeface="Times New Roman"/>
            </a:endParaRPr>
          </a:p>
          <a:p>
            <a:pPr marL="0" indent="0" eaLnBrk="1" fontAlgn="auto" hangingPunct="1">
              <a:spcAft>
                <a:spcPts val="1600"/>
              </a:spcAft>
              <a:buFont typeface="Wingdings" panose="05000000000000000000" pitchFamily="2" charset="2"/>
              <a:buNone/>
              <a:defRPr/>
            </a:pPr>
            <a:endParaRPr sz="1100" dirty="0">
              <a:solidFill>
                <a:schemeClr val="accent1">
                  <a:lumMod val="50000"/>
                </a:schemeClr>
              </a:solidFill>
              <a:latin typeface="Arial"/>
              <a:cs typeface="Arial"/>
            </a:endParaRPr>
          </a:p>
        </p:txBody>
      </p:sp>
      <p:sp>
        <p:nvSpPr>
          <p:cNvPr id="14340" name="Google Shape;74;p16">
            <a:extLst>
              <a:ext uri="{FF2B5EF4-FFF2-40B4-BE49-F238E27FC236}">
                <a16:creationId xmlns:a16="http://schemas.microsoft.com/office/drawing/2014/main" id="{A90E030B-EB80-4A02-A2AB-A840DACDD240}"/>
              </a:ext>
            </a:extLst>
          </p:cNvPr>
          <p:cNvSpPr txBox="1">
            <a:spLocks noChangeArrowheads="1"/>
          </p:cNvSpPr>
          <p:nvPr/>
        </p:nvSpPr>
        <p:spPr bwMode="auto">
          <a:xfrm>
            <a:off x="411163" y="2157413"/>
            <a:ext cx="2827337" cy="414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91425" rIns="91425" bIns="91425"/>
          <a:lstStyle>
            <a:lvl1pPr>
              <a:spcBef>
                <a:spcPts val="2400"/>
              </a:spcBef>
              <a:buSzPct val="90000"/>
              <a:buFont typeface="Wingdings" panose="05000000000000000000" pitchFamily="2" charset="2"/>
              <a:buChar char="v"/>
              <a:defRPr sz="2400">
                <a:solidFill>
                  <a:srgbClr val="404040"/>
                </a:solidFill>
                <a:latin typeface="Calisto MT" panose="02040603050505030304" pitchFamily="18" charset="0"/>
              </a:defRPr>
            </a:lvl1pPr>
            <a:lvl2pPr marL="914400" indent="-317500">
              <a:spcBef>
                <a:spcPts val="1200"/>
              </a:spcBef>
              <a:buClr>
                <a:srgbClr val="A6A6A6"/>
              </a:buClr>
              <a:buSzPct val="90000"/>
              <a:buFont typeface="Wingdings" panose="05000000000000000000" pitchFamily="2" charset="2"/>
              <a:buChar char="v"/>
              <a:defRPr sz="2200">
                <a:solidFill>
                  <a:srgbClr val="404040"/>
                </a:solidFill>
                <a:latin typeface="Calisto MT" panose="02040603050505030304" pitchFamily="18" charset="0"/>
              </a:defRPr>
            </a:lvl2pPr>
            <a:lvl3pPr marL="1371600" indent="-317500">
              <a:spcBef>
                <a:spcPts val="1200"/>
              </a:spcBef>
              <a:buSzPct val="90000"/>
              <a:buFont typeface="Wingdings" panose="05000000000000000000" pitchFamily="2" charset="2"/>
              <a:buChar char="v"/>
              <a:defRPr sz="2000">
                <a:solidFill>
                  <a:srgbClr val="404040"/>
                </a:solidFill>
                <a:latin typeface="Calisto MT" panose="02040603050505030304" pitchFamily="18" charset="0"/>
              </a:defRPr>
            </a:lvl3pPr>
            <a:lvl4pPr marL="1828800" indent="-317500">
              <a:spcBef>
                <a:spcPts val="1200"/>
              </a:spcBef>
              <a:buClr>
                <a:srgbClr val="A6A6A6"/>
              </a:buClr>
              <a:buSzPct val="90000"/>
              <a:buFont typeface="Wingdings" panose="05000000000000000000" pitchFamily="2" charset="2"/>
              <a:buChar char="v"/>
              <a:defRPr>
                <a:solidFill>
                  <a:srgbClr val="404040"/>
                </a:solidFill>
                <a:latin typeface="Calisto MT" panose="02040603050505030304" pitchFamily="18" charset="0"/>
              </a:defRPr>
            </a:lvl4pPr>
            <a:lvl5pPr marL="2286000" indent="-317500">
              <a:spcBef>
                <a:spcPts val="1200"/>
              </a:spcBef>
              <a:buSzPct val="90000"/>
              <a:buFont typeface="Wingdings" panose="05000000000000000000" pitchFamily="2" charset="2"/>
              <a:buChar char="v"/>
              <a:defRPr>
                <a:solidFill>
                  <a:srgbClr val="404040"/>
                </a:solidFill>
                <a:latin typeface="Calisto MT" panose="02040603050505030304" pitchFamily="18" charset="0"/>
              </a:defRPr>
            </a:lvl5pPr>
            <a:lvl6pPr marL="2743200" indent="-317500" eaLnBrk="0" fontAlgn="base" hangingPunct="0">
              <a:spcBef>
                <a:spcPts val="1200"/>
              </a:spcBef>
              <a:spcAft>
                <a:spcPct val="0"/>
              </a:spcAft>
              <a:buSzPct val="90000"/>
              <a:buFont typeface="Wingdings" panose="05000000000000000000" pitchFamily="2" charset="2"/>
              <a:buChar char="v"/>
              <a:defRPr>
                <a:solidFill>
                  <a:srgbClr val="404040"/>
                </a:solidFill>
                <a:latin typeface="Calisto MT" panose="02040603050505030304" pitchFamily="18" charset="0"/>
              </a:defRPr>
            </a:lvl6pPr>
            <a:lvl7pPr marL="3200400" indent="-317500" eaLnBrk="0" fontAlgn="base" hangingPunct="0">
              <a:spcBef>
                <a:spcPts val="1200"/>
              </a:spcBef>
              <a:spcAft>
                <a:spcPct val="0"/>
              </a:spcAft>
              <a:buSzPct val="90000"/>
              <a:buFont typeface="Wingdings" panose="05000000000000000000" pitchFamily="2" charset="2"/>
              <a:buChar char="v"/>
              <a:defRPr>
                <a:solidFill>
                  <a:srgbClr val="404040"/>
                </a:solidFill>
                <a:latin typeface="Calisto MT" panose="02040603050505030304" pitchFamily="18" charset="0"/>
              </a:defRPr>
            </a:lvl7pPr>
            <a:lvl8pPr marL="3657600" indent="-317500" eaLnBrk="0" fontAlgn="base" hangingPunct="0">
              <a:spcBef>
                <a:spcPts val="1200"/>
              </a:spcBef>
              <a:spcAft>
                <a:spcPct val="0"/>
              </a:spcAft>
              <a:buSzPct val="90000"/>
              <a:buFont typeface="Wingdings" panose="05000000000000000000" pitchFamily="2" charset="2"/>
              <a:buChar char="v"/>
              <a:defRPr>
                <a:solidFill>
                  <a:srgbClr val="404040"/>
                </a:solidFill>
                <a:latin typeface="Calisto MT" panose="02040603050505030304" pitchFamily="18" charset="0"/>
              </a:defRPr>
            </a:lvl8pPr>
            <a:lvl9pPr marL="4114800" indent="-317500" eaLnBrk="0" fontAlgn="base" hangingPunct="0">
              <a:spcBef>
                <a:spcPts val="1200"/>
              </a:spcBef>
              <a:spcAft>
                <a:spcPct val="0"/>
              </a:spcAft>
              <a:buSzPct val="90000"/>
              <a:buFont typeface="Wingdings" panose="05000000000000000000" pitchFamily="2" charset="2"/>
              <a:buChar char="v"/>
              <a:defRPr>
                <a:solidFill>
                  <a:srgbClr val="404040"/>
                </a:solidFill>
                <a:latin typeface="Calisto MT" panose="02040603050505030304" pitchFamily="18" charset="0"/>
              </a:defRPr>
            </a:lvl9pPr>
          </a:lstStyle>
          <a:p>
            <a:pPr eaLnBrk="1" hangingPunct="1">
              <a:spcBef>
                <a:spcPct val="0"/>
              </a:spcBef>
              <a:spcAft>
                <a:spcPts val="1600"/>
              </a:spcAft>
              <a:buClr>
                <a:srgbClr val="738450"/>
              </a:buClr>
              <a:buSzPts val="1800"/>
              <a:buFont typeface="Arial" panose="020B0604020202020204" pitchFamily="34" charset="0"/>
              <a:buNone/>
            </a:pPr>
            <a:r>
              <a:rPr lang="en-US" altLang="ru-RU" sz="1100" b="1">
                <a:solidFill>
                  <a:schemeClr val="tx1"/>
                </a:solidFill>
                <a:latin typeface="Arial" panose="020B0604020202020204" pitchFamily="34" charset="0"/>
              </a:rPr>
              <a:t>DANS LE PROJET :</a:t>
            </a:r>
          </a:p>
        </p:txBody>
      </p:sp>
      <p:sp>
        <p:nvSpPr>
          <p:cNvPr id="2" name="TextBox 1">
            <a:extLst>
              <a:ext uri="{FF2B5EF4-FFF2-40B4-BE49-F238E27FC236}">
                <a16:creationId xmlns:a16="http://schemas.microsoft.com/office/drawing/2014/main" id="{0A7AC17B-0F80-4401-98A8-B2B5F483459A}"/>
              </a:ext>
            </a:extLst>
          </p:cNvPr>
          <p:cNvSpPr txBox="1"/>
          <p:nvPr/>
        </p:nvSpPr>
        <p:spPr>
          <a:xfrm>
            <a:off x="4333875" y="381000"/>
            <a:ext cx="4468813" cy="738188"/>
          </a:xfrm>
          <a:prstGeom prst="rect">
            <a:avLst/>
          </a:prstGeom>
          <a:noFill/>
        </p:spPr>
        <p:txBody>
          <a:bodyPr>
            <a:spAutoFit/>
          </a:bodyPr>
          <a:lstStyle/>
          <a:p>
            <a:pPr eaLnBrk="1" fontAlgn="auto" hangingPunct="1">
              <a:spcBef>
                <a:spcPts val="0"/>
              </a:spcBef>
              <a:spcAft>
                <a:spcPts val="0"/>
              </a:spcAft>
              <a:buClr>
                <a:srgbClr val="000000"/>
              </a:buClr>
              <a:buFont typeface="Arial"/>
              <a:buNone/>
              <a:defRPr/>
            </a:pPr>
            <a:r>
              <a:rPr lang="fr-FR" sz="1050" kern="0" dirty="0">
                <a:solidFill>
                  <a:schemeClr val="dk1"/>
                </a:solidFill>
                <a:latin typeface="Arial"/>
                <a:ea typeface="Times New Roman"/>
                <a:cs typeface="Arial"/>
                <a:sym typeface="Times New Roman"/>
              </a:rPr>
              <a:t>Des appels d'offres ont été lancés entre 115+ les entreprises informatiques locales. L'entreprise d'analyse de données Datanomix a été sélectionnée</a:t>
            </a:r>
            <a:r>
              <a:rPr lang="ru" sz="1050" kern="0" dirty="0">
                <a:solidFill>
                  <a:schemeClr val="dk1"/>
                </a:solidFill>
                <a:latin typeface="Arial"/>
                <a:ea typeface="Times New Roman"/>
                <a:cs typeface="Arial"/>
                <a:sym typeface="Times New Roman"/>
              </a:rPr>
              <a:t>. </a:t>
            </a:r>
            <a:endParaRPr lang="en-GB" sz="1050" kern="0" dirty="0">
              <a:solidFill>
                <a:schemeClr val="dk1"/>
              </a:solidFill>
              <a:latin typeface="Arial"/>
              <a:ea typeface="Times New Roman"/>
              <a:cs typeface="Arial"/>
              <a:sym typeface="Times New Roman"/>
            </a:endParaRPr>
          </a:p>
          <a:p>
            <a:pPr eaLnBrk="1" fontAlgn="auto" hangingPunct="1">
              <a:spcBef>
                <a:spcPts val="0"/>
              </a:spcBef>
              <a:spcAft>
                <a:spcPts val="0"/>
              </a:spcAft>
              <a:buClr>
                <a:srgbClr val="000000"/>
              </a:buClr>
              <a:buFont typeface="Arial"/>
              <a:buNone/>
              <a:defRPr/>
            </a:pPr>
            <a:endParaRPr lang="ru-RU" sz="1050" kern="0" dirty="0">
              <a:latin typeface="Arial"/>
              <a:ea typeface="Arial"/>
              <a:cs typeface="Arial"/>
              <a:sym typeface="Arial"/>
            </a:endParaRPr>
          </a:p>
        </p:txBody>
      </p:sp>
      <p:pic>
        <p:nvPicPr>
          <p:cNvPr id="14342" name="Изображение 2" descr="34ca54e2973c59abd5b4.png">
            <a:extLst>
              <a:ext uri="{FF2B5EF4-FFF2-40B4-BE49-F238E27FC236}">
                <a16:creationId xmlns:a16="http://schemas.microsoft.com/office/drawing/2014/main" id="{4989A507-E2B6-4F20-8B05-3ABFE6CA64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1174750"/>
            <a:ext cx="2957513" cy="78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Box 3">
            <a:extLst>
              <a:ext uri="{FF2B5EF4-FFF2-40B4-BE49-F238E27FC236}">
                <a16:creationId xmlns:a16="http://schemas.microsoft.com/office/drawing/2014/main" id="{1929BC17-E1C4-443F-A008-8E3E8D0C2B9E}"/>
              </a:ext>
            </a:extLst>
          </p:cNvPr>
          <p:cNvSpPr txBox="1"/>
          <p:nvPr/>
        </p:nvSpPr>
        <p:spPr>
          <a:xfrm>
            <a:off x="117475" y="2579688"/>
            <a:ext cx="3943350" cy="1905000"/>
          </a:xfrm>
          <a:prstGeom prst="rect">
            <a:avLst/>
          </a:prstGeom>
          <a:noFill/>
        </p:spPr>
        <p:txBody>
          <a:bodyPr>
            <a:spAutoFit/>
          </a:bodyPr>
          <a:lstStyle/>
          <a:p>
            <a:pPr marL="285750" indent="-285750" eaLnBrk="1" fontAlgn="auto" hangingPunct="1">
              <a:lnSpc>
                <a:spcPct val="110000"/>
              </a:lnSpc>
              <a:spcBef>
                <a:spcPts val="0"/>
              </a:spcBef>
              <a:spcAft>
                <a:spcPts val="0"/>
              </a:spcAft>
              <a:buClr>
                <a:schemeClr val="accent1">
                  <a:lumMod val="75000"/>
                </a:schemeClr>
              </a:buClr>
              <a:buFont typeface="Wingdings" charset="2"/>
              <a:buChar char="ü"/>
              <a:defRPr/>
            </a:pPr>
            <a:r>
              <a:rPr lang="fr-FR" sz="1200" kern="0" dirty="0">
                <a:latin typeface="Arial"/>
                <a:ea typeface="Arial"/>
                <a:cs typeface="Arial"/>
                <a:sym typeface="Arial"/>
              </a:rPr>
              <a:t>Recherche de sources ouvertes sur les balances commerciales et des produits, le PIB, les indicateurs sociaux, politiques, logistiques;</a:t>
            </a:r>
          </a:p>
          <a:p>
            <a:pPr marL="285750" indent="-285750" eaLnBrk="1" fontAlgn="auto" hangingPunct="1">
              <a:lnSpc>
                <a:spcPct val="110000"/>
              </a:lnSpc>
              <a:spcBef>
                <a:spcPts val="0"/>
              </a:spcBef>
              <a:spcAft>
                <a:spcPts val="0"/>
              </a:spcAft>
              <a:buClr>
                <a:schemeClr val="accent1">
                  <a:lumMod val="75000"/>
                </a:schemeClr>
              </a:buClr>
              <a:buFont typeface="Wingdings" charset="2"/>
              <a:buChar char="ü"/>
              <a:defRPr/>
            </a:pPr>
            <a:r>
              <a:rPr lang="fr-FR" sz="1200" kern="0" dirty="0">
                <a:latin typeface="Arial"/>
                <a:ea typeface="Arial"/>
                <a:cs typeface="Arial"/>
                <a:sym typeface="Arial"/>
              </a:rPr>
              <a:t>Données téléchargées sur l'application;</a:t>
            </a:r>
          </a:p>
          <a:p>
            <a:pPr marL="285750" indent="-285750" eaLnBrk="1" fontAlgn="auto" hangingPunct="1">
              <a:lnSpc>
                <a:spcPct val="110000"/>
              </a:lnSpc>
              <a:spcBef>
                <a:spcPts val="0"/>
              </a:spcBef>
              <a:spcAft>
                <a:spcPts val="0"/>
              </a:spcAft>
              <a:buClr>
                <a:schemeClr val="accent1">
                  <a:lumMod val="75000"/>
                </a:schemeClr>
              </a:buClr>
              <a:buFont typeface="Wingdings" charset="2"/>
              <a:buChar char="ü"/>
              <a:defRPr/>
            </a:pPr>
            <a:r>
              <a:rPr lang="fr-FR" sz="1200" kern="0" dirty="0">
                <a:latin typeface="Arial"/>
                <a:ea typeface="Arial"/>
                <a:cs typeface="Arial"/>
                <a:sym typeface="Arial"/>
              </a:rPr>
              <a:t>Visualisation conçue;</a:t>
            </a:r>
          </a:p>
          <a:p>
            <a:pPr marL="285750" indent="-285750" eaLnBrk="1" fontAlgn="auto" hangingPunct="1">
              <a:lnSpc>
                <a:spcPct val="110000"/>
              </a:lnSpc>
              <a:spcBef>
                <a:spcPts val="0"/>
              </a:spcBef>
              <a:spcAft>
                <a:spcPts val="0"/>
              </a:spcAft>
              <a:buClr>
                <a:schemeClr val="accent1">
                  <a:lumMod val="75000"/>
                </a:schemeClr>
              </a:buClr>
              <a:buFont typeface="Wingdings" charset="2"/>
              <a:buChar char="ü"/>
              <a:defRPr/>
            </a:pPr>
            <a:r>
              <a:rPr lang="fr-FR" sz="1200" kern="0" dirty="0">
                <a:latin typeface="Arial"/>
                <a:ea typeface="Arial"/>
                <a:cs typeface="Arial"/>
                <a:sym typeface="Arial"/>
              </a:rPr>
              <a:t>Vérifié la pertinence des données téléchargées à partir de sources ouvertes;</a:t>
            </a:r>
          </a:p>
          <a:p>
            <a:pPr marL="285750" indent="-285750" eaLnBrk="1" fontAlgn="auto" hangingPunct="1">
              <a:lnSpc>
                <a:spcPct val="110000"/>
              </a:lnSpc>
              <a:spcBef>
                <a:spcPts val="0"/>
              </a:spcBef>
              <a:spcAft>
                <a:spcPts val="0"/>
              </a:spcAft>
              <a:buClr>
                <a:schemeClr val="accent1">
                  <a:lumMod val="75000"/>
                </a:schemeClr>
              </a:buClr>
              <a:buFont typeface="Wingdings" charset="2"/>
              <a:buChar char="ü"/>
              <a:defRPr/>
            </a:pPr>
            <a:r>
              <a:rPr lang="fr-FR" sz="1200" kern="0" dirty="0">
                <a:latin typeface="Arial"/>
                <a:ea typeface="Arial"/>
                <a:cs typeface="Arial"/>
                <a:sym typeface="Arial"/>
              </a:rPr>
              <a:t>Formation des employés aux bases de l'analyse des données et de la construction de visualisation</a:t>
            </a:r>
            <a:r>
              <a:rPr lang="en-GB" sz="1200" kern="0" dirty="0">
                <a:latin typeface="Arial"/>
                <a:ea typeface="Arial"/>
                <a:cs typeface="Arial"/>
                <a:sym typeface="Arial"/>
              </a:rPr>
              <a:t>.</a:t>
            </a:r>
            <a:endParaRPr lang="ru-RU" sz="1200" kern="0" dirty="0">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Google Shape;81;p17">
            <a:extLst>
              <a:ext uri="{FF2B5EF4-FFF2-40B4-BE49-F238E27FC236}">
                <a16:creationId xmlns:a16="http://schemas.microsoft.com/office/drawing/2014/main" id="{B2A2BE69-E323-448A-9E9C-399E0874F34D}"/>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675" y="242888"/>
            <a:ext cx="7978775" cy="363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 name="Google Shape;82;p17">
            <a:extLst>
              <a:ext uri="{FF2B5EF4-FFF2-40B4-BE49-F238E27FC236}">
                <a16:creationId xmlns:a16="http://schemas.microsoft.com/office/drawing/2014/main" id="{B2390D0E-921F-4C57-AFFC-E5CD0B547967}"/>
              </a:ext>
            </a:extLst>
          </p:cNvPr>
          <p:cNvSpPr txBox="1"/>
          <p:nvPr/>
        </p:nvSpPr>
        <p:spPr>
          <a:xfrm>
            <a:off x="194191" y="4005834"/>
            <a:ext cx="8662730" cy="909349"/>
          </a:xfrm>
          <a:prstGeom prst="rect">
            <a:avLst/>
          </a:prstGeom>
          <a:noFill/>
          <a:ln>
            <a:noFill/>
          </a:ln>
        </p:spPr>
        <p:txBody>
          <a:bodyPr spcFirstLastPara="1" lIns="91425" tIns="91425" rIns="91425" bIns="91425"/>
          <a:lstStyle/>
          <a:p>
            <a:pPr marL="171450" indent="-171450" algn="just" eaLnBrk="1" fontAlgn="auto" hangingPunct="1">
              <a:spcBef>
                <a:spcPts val="0"/>
              </a:spcBef>
              <a:spcAft>
                <a:spcPts val="0"/>
              </a:spcAft>
              <a:buClr>
                <a:schemeClr val="dk1"/>
              </a:buClr>
              <a:buSzPts val="1100"/>
              <a:buFont typeface="Arial" panose="020B0604020202020204" pitchFamily="34" charset="0"/>
              <a:buChar char="•"/>
              <a:defRPr/>
            </a:pPr>
            <a:r>
              <a:rPr lang="fr-FR" sz="1000" kern="0" dirty="0">
                <a:solidFill>
                  <a:schemeClr val="dk1"/>
                </a:solidFill>
                <a:latin typeface="Arial"/>
                <a:ea typeface="Times New Roman"/>
                <a:cs typeface="Arial"/>
                <a:sym typeface="Times New Roman"/>
              </a:rPr>
              <a:t>Le modèle de l'OISA est basé sur des principes de complexité et d'universalité pour évaluer la sécurité alimentaire au niveau national de l'économie.</a:t>
            </a:r>
          </a:p>
          <a:p>
            <a:pPr marL="171450" indent="-171450" algn="just" eaLnBrk="1" fontAlgn="auto" hangingPunct="1">
              <a:spcBef>
                <a:spcPts val="0"/>
              </a:spcBef>
              <a:spcAft>
                <a:spcPts val="0"/>
              </a:spcAft>
              <a:buClr>
                <a:schemeClr val="dk1"/>
              </a:buClr>
              <a:buSzPts val="1100"/>
              <a:buFont typeface="Arial" panose="020B0604020202020204" pitchFamily="34" charset="0"/>
              <a:buChar char="•"/>
              <a:defRPr/>
            </a:pPr>
            <a:r>
              <a:rPr lang="fr-FR" sz="1000" kern="0" dirty="0">
                <a:solidFill>
                  <a:schemeClr val="dk1"/>
                </a:solidFill>
                <a:latin typeface="Arial"/>
                <a:ea typeface="Times New Roman"/>
                <a:cs typeface="Arial"/>
                <a:sym typeface="Times New Roman"/>
              </a:rPr>
              <a:t>Le modèle permet de réaliser une analyse comparative du niveau de sécurité alimentaire dans chaque pays, en tenant compte des exigences de l'OISA.</a:t>
            </a:r>
          </a:p>
          <a:p>
            <a:pPr marL="171450" indent="-171450" algn="just" eaLnBrk="1" fontAlgn="auto" hangingPunct="1">
              <a:spcBef>
                <a:spcPts val="0"/>
              </a:spcBef>
              <a:spcAft>
                <a:spcPts val="0"/>
              </a:spcAft>
              <a:buClr>
                <a:schemeClr val="dk1"/>
              </a:buClr>
              <a:buSzPts val="1100"/>
              <a:buFont typeface="Arial" panose="020B0604020202020204" pitchFamily="34" charset="0"/>
              <a:buChar char="•"/>
              <a:defRPr/>
            </a:pPr>
            <a:r>
              <a:rPr lang="fr-FR" sz="1000" kern="0" dirty="0">
                <a:solidFill>
                  <a:schemeClr val="dk1"/>
                </a:solidFill>
                <a:latin typeface="Arial"/>
                <a:ea typeface="Times New Roman"/>
                <a:cs typeface="Arial"/>
                <a:sym typeface="Times New Roman"/>
              </a:rPr>
              <a:t>Il aide à visualiser les bilans alimentaires du pays.</a:t>
            </a:r>
            <a:endParaRPr kern="0" dirty="0">
              <a:highlight>
                <a:srgbClr val="FFFFFF"/>
              </a:highlight>
              <a:latin typeface="Arial"/>
              <a:ea typeface="Arial"/>
              <a:cs typeface="Arial"/>
              <a:sym typeface="Arial"/>
            </a:endParaRPr>
          </a:p>
        </p:txBody>
      </p:sp>
      <p:sp>
        <p:nvSpPr>
          <p:cNvPr id="7" name="Google Shape;80;p17">
            <a:extLst>
              <a:ext uri="{FF2B5EF4-FFF2-40B4-BE49-F238E27FC236}">
                <a16:creationId xmlns:a16="http://schemas.microsoft.com/office/drawing/2014/main" id="{4F0912F8-866B-454F-A9A6-D6962C8E910F}"/>
              </a:ext>
            </a:extLst>
          </p:cNvPr>
          <p:cNvSpPr txBox="1">
            <a:spLocks noGrp="1"/>
          </p:cNvSpPr>
          <p:nvPr>
            <p:ph type="title"/>
          </p:nvPr>
        </p:nvSpPr>
        <p:spPr>
          <a:xfrm>
            <a:off x="3478657" y="3168724"/>
            <a:ext cx="3591993" cy="520774"/>
          </a:xfrm>
        </p:spPr>
        <p:txBody>
          <a:bodyPr rtlCol="0"/>
          <a:lstStyle/>
          <a:p>
            <a:pPr eaLnBrk="1" fontAlgn="auto" hangingPunct="1">
              <a:buClr>
                <a:schemeClr val="dk1"/>
              </a:buClr>
              <a:buSzPts val="1100"/>
              <a:defRPr/>
            </a:pPr>
            <a:r>
              <a:rPr lang="fr-FR" sz="900" b="1" dirty="0">
                <a:solidFill>
                  <a:schemeClr val="tx1"/>
                </a:solidFill>
                <a:latin typeface="Arial"/>
                <a:cs typeface="Arial"/>
              </a:rPr>
              <a:t>UN EXEMPLE DE CONSTRUCTION D'UNE ANALYSE </a:t>
            </a:r>
            <a:br>
              <a:rPr lang="fr-FR" sz="900" b="1" dirty="0">
                <a:solidFill>
                  <a:schemeClr val="tx1"/>
                </a:solidFill>
                <a:latin typeface="Arial"/>
                <a:cs typeface="Arial"/>
              </a:rPr>
            </a:br>
            <a:r>
              <a:rPr lang="fr-FR" sz="900" b="1" dirty="0">
                <a:solidFill>
                  <a:schemeClr val="tx1"/>
                </a:solidFill>
                <a:latin typeface="Arial"/>
                <a:cs typeface="Arial"/>
              </a:rPr>
              <a:t>DE BALANCE COMMERCIALE BASÉE SUR UN GROUPE </a:t>
            </a:r>
            <a:br>
              <a:rPr lang="fr-FR" sz="900" b="1" dirty="0">
                <a:solidFill>
                  <a:schemeClr val="tx1"/>
                </a:solidFill>
                <a:latin typeface="Arial"/>
                <a:cs typeface="Arial"/>
              </a:rPr>
            </a:br>
            <a:r>
              <a:rPr lang="fr-FR" sz="900" b="1" dirty="0">
                <a:solidFill>
                  <a:schemeClr val="tx1"/>
                </a:solidFill>
                <a:latin typeface="Arial"/>
                <a:cs typeface="Arial"/>
              </a:rPr>
              <a:t>DE PRODUITS CÉRÉALES EN TURQUIE</a:t>
            </a:r>
            <a:br>
              <a:rPr lang="en-US" sz="900" b="1" dirty="0">
                <a:solidFill>
                  <a:schemeClr val="tx1"/>
                </a:solidFill>
                <a:highlight>
                  <a:srgbClr val="F8F9FA"/>
                </a:highlight>
                <a:latin typeface="Arial"/>
                <a:cs typeface="Arial"/>
              </a:rPr>
            </a:br>
            <a:endParaRPr lang="en-US" sz="900" b="1" dirty="0">
              <a:solidFill>
                <a:schemeClr val="tx1"/>
              </a:solidFill>
              <a:highlight>
                <a:srgbClr val="F8F9FA"/>
              </a:highlight>
              <a:latin typeface="Arial"/>
              <a:cs typeface="Arial"/>
            </a:endParaRPr>
          </a:p>
        </p:txBody>
      </p:sp>
      <p:sp>
        <p:nvSpPr>
          <p:cNvPr id="16389" name="TextBox 3">
            <a:extLst>
              <a:ext uri="{FF2B5EF4-FFF2-40B4-BE49-F238E27FC236}">
                <a16:creationId xmlns:a16="http://schemas.microsoft.com/office/drawing/2014/main" id="{B69AE2F7-4FED-44D3-84CA-0E741192F477}"/>
              </a:ext>
            </a:extLst>
          </p:cNvPr>
          <p:cNvSpPr txBox="1">
            <a:spLocks noChangeArrowheads="1"/>
          </p:cNvSpPr>
          <p:nvPr/>
        </p:nvSpPr>
        <p:spPr bwMode="auto">
          <a:xfrm>
            <a:off x="2803525" y="228600"/>
            <a:ext cx="384175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Font typeface="Arial" panose="020B0604020202020204" pitchFamily="34" charset="0"/>
              <a:buNone/>
            </a:pPr>
            <a:r>
              <a:rPr lang="en-GB" altLang="ru-RU" sz="1200" b="1">
                <a:solidFill>
                  <a:schemeClr val="bg1"/>
                </a:solidFill>
              </a:rPr>
              <a:t>CARTE COMMERCIALE DE L’OISA (AOÛT 2019):</a:t>
            </a:r>
            <a:endParaRPr lang="ru-RU" altLang="ru-RU" sz="120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Google Shape;87;p18">
            <a:extLst>
              <a:ext uri="{FF2B5EF4-FFF2-40B4-BE49-F238E27FC236}">
                <a16:creationId xmlns:a16="http://schemas.microsoft.com/office/drawing/2014/main" id="{4BDEDEA2-DF67-4E5F-B16B-38E29AF28553}"/>
              </a:ext>
            </a:extLst>
          </p:cNvPr>
          <p:cNvSpPr>
            <a:spLocks noGrp="1" noChangeArrowheads="1"/>
          </p:cNvSpPr>
          <p:nvPr>
            <p:ph type="title"/>
          </p:nvPr>
        </p:nvSpPr>
        <p:spPr>
          <a:xfrm>
            <a:off x="654050" y="223838"/>
            <a:ext cx="7586663" cy="384175"/>
          </a:xfrm>
        </p:spPr>
        <p:txBody>
          <a:bodyPr/>
          <a:lstStyle/>
          <a:p>
            <a:pPr eaLnBrk="1" hangingPunct="1">
              <a:spcBef>
                <a:spcPct val="0"/>
              </a:spcBef>
              <a:spcAft>
                <a:spcPct val="0"/>
              </a:spcAft>
            </a:pPr>
            <a:r>
              <a:rPr lang="fr-FR" altLang="ru-RU" sz="1400" b="1">
                <a:solidFill>
                  <a:srgbClr val="38761D"/>
                </a:solidFill>
                <a:latin typeface="Arial" panose="020B0604020202020204" pitchFamily="34" charset="0"/>
                <a:cs typeface="Arial" panose="020B0604020202020204" pitchFamily="34" charset="0"/>
              </a:rPr>
              <a:t>CARTE COMMERCIALE DE L’OISA (AOÛT 2019): ANALYSE DES RECOMMANDATIONS</a:t>
            </a:r>
            <a:endParaRPr lang="ru-RU" altLang="ru-RU" sz="1400" b="1">
              <a:solidFill>
                <a:srgbClr val="38761D"/>
              </a:solidFill>
              <a:latin typeface="Arial" panose="020B0604020202020204" pitchFamily="34" charset="0"/>
              <a:cs typeface="Arial" panose="020B0604020202020204" pitchFamily="34" charset="0"/>
            </a:endParaRPr>
          </a:p>
        </p:txBody>
      </p:sp>
      <p:pic>
        <p:nvPicPr>
          <p:cNvPr id="18435" name="Google Shape;88;p18">
            <a:extLst>
              <a:ext uri="{FF2B5EF4-FFF2-40B4-BE49-F238E27FC236}">
                <a16:creationId xmlns:a16="http://schemas.microsoft.com/office/drawing/2014/main" id="{0BC8202D-69FA-4949-BDA2-40D5309D8515}"/>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263" y="836613"/>
            <a:ext cx="4737100" cy="3963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36" name="TextBox 1">
            <a:extLst>
              <a:ext uri="{FF2B5EF4-FFF2-40B4-BE49-F238E27FC236}">
                <a16:creationId xmlns:a16="http://schemas.microsoft.com/office/drawing/2014/main" id="{AA5C75F6-6626-447C-9839-498F0E84888F}"/>
              </a:ext>
            </a:extLst>
          </p:cNvPr>
          <p:cNvSpPr txBox="1">
            <a:spLocks noChangeArrowheads="1"/>
          </p:cNvSpPr>
          <p:nvPr/>
        </p:nvSpPr>
        <p:spPr bwMode="auto">
          <a:xfrm>
            <a:off x="6059488" y="2852738"/>
            <a:ext cx="2643187" cy="1836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lnSpc>
                <a:spcPct val="90000"/>
              </a:lnSpc>
              <a:buClr>
                <a:srgbClr val="000000"/>
              </a:buClr>
              <a:buFont typeface="Arial" panose="020B0604020202020204" pitchFamily="34" charset="0"/>
              <a:buNone/>
            </a:pPr>
            <a:r>
              <a:rPr lang="fr-FR" altLang="ru-RU" dirty="0">
                <a:solidFill>
                  <a:srgbClr val="666666"/>
                </a:solidFill>
              </a:rPr>
              <a:t>Un exemple de la construction d'analyse des recommandations de la balance commerciale basée sur un groupe de produits céréaliers en Turquie, une liste de pays ayant un excédent commercial sur un groupe de produits céréaliers</a:t>
            </a:r>
            <a:endParaRPr lang="en-US" altLang="ru-RU" dirty="0">
              <a:solidFill>
                <a:srgbClr val="666666"/>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Google Shape;93;p19">
            <a:extLst>
              <a:ext uri="{FF2B5EF4-FFF2-40B4-BE49-F238E27FC236}">
                <a16:creationId xmlns:a16="http://schemas.microsoft.com/office/drawing/2014/main" id="{DC853FD8-7A0C-4985-BFE9-631222D04FB1}"/>
              </a:ext>
            </a:extLst>
          </p:cNvPr>
          <p:cNvSpPr>
            <a:spLocks noGrp="1" noChangeArrowheads="1"/>
          </p:cNvSpPr>
          <p:nvPr>
            <p:ph type="title"/>
          </p:nvPr>
        </p:nvSpPr>
        <p:spPr>
          <a:xfrm>
            <a:off x="352425" y="265113"/>
            <a:ext cx="8299450" cy="573087"/>
          </a:xfrm>
        </p:spPr>
        <p:txBody>
          <a:bodyPr/>
          <a:lstStyle/>
          <a:p>
            <a:pPr eaLnBrk="1" hangingPunct="1">
              <a:lnSpc>
                <a:spcPct val="130000"/>
              </a:lnSpc>
              <a:spcBef>
                <a:spcPct val="0"/>
              </a:spcBef>
              <a:spcAft>
                <a:spcPct val="0"/>
              </a:spcAft>
              <a:buClr>
                <a:srgbClr val="000000"/>
              </a:buClr>
              <a:buSzPts val="1100"/>
            </a:pPr>
            <a:r>
              <a:rPr lang="fr-FR" altLang="ru-RU" sz="1600" b="1">
                <a:solidFill>
                  <a:srgbClr val="38761D"/>
                </a:solidFill>
                <a:latin typeface="Arial" panose="020B0604020202020204" pitchFamily="34" charset="0"/>
                <a:cs typeface="Arial" panose="020B0604020202020204" pitchFamily="34" charset="0"/>
              </a:rPr>
              <a:t>CARTE DES PRODUITS DE L'OISA (DÉCEMBRE 2019)</a:t>
            </a:r>
            <a:r>
              <a:rPr lang="en-US" altLang="ru-RU" sz="1600" b="1">
                <a:solidFill>
                  <a:srgbClr val="38761D"/>
                </a:solidFill>
                <a:latin typeface="Arial" panose="020B0604020202020204" pitchFamily="34" charset="0"/>
                <a:cs typeface="Arial" panose="020B0604020202020204" pitchFamily="34" charset="0"/>
              </a:rPr>
              <a:t>: </a:t>
            </a:r>
            <a:br>
              <a:rPr lang="en-US" altLang="ru-RU" sz="1400" b="1">
                <a:solidFill>
                  <a:srgbClr val="38761D"/>
                </a:solidFill>
                <a:latin typeface="Arial" panose="020B0604020202020204" pitchFamily="34" charset="0"/>
                <a:cs typeface="Arial" panose="020B0604020202020204" pitchFamily="34" charset="0"/>
              </a:rPr>
            </a:br>
            <a:r>
              <a:rPr lang="en-US" altLang="ru-RU" sz="1400" b="1">
                <a:solidFill>
                  <a:srgbClr val="7F7F7F"/>
                </a:solidFill>
                <a:latin typeface="Arial" panose="020B0604020202020204" pitchFamily="34" charset="0"/>
                <a:cs typeface="Arial" panose="020B0604020202020204" pitchFamily="34" charset="0"/>
              </a:rPr>
              <a:t>CALCUL DES STOCKS ALIMENTAIRES</a:t>
            </a:r>
            <a:endParaRPr lang="en-US" altLang="ru-RU" sz="4800">
              <a:solidFill>
                <a:srgbClr val="7F7F7F"/>
              </a:solidFill>
              <a:latin typeface="Arial" panose="020B0604020202020204" pitchFamily="34" charset="0"/>
              <a:cs typeface="Arial" panose="020B0604020202020204" pitchFamily="34" charset="0"/>
            </a:endParaRPr>
          </a:p>
        </p:txBody>
      </p:sp>
      <p:pic>
        <p:nvPicPr>
          <p:cNvPr id="20483" name="Google Shape;94;p19">
            <a:extLst>
              <a:ext uri="{FF2B5EF4-FFF2-40B4-BE49-F238E27FC236}">
                <a16:creationId xmlns:a16="http://schemas.microsoft.com/office/drawing/2014/main" id="{321F73B8-2228-475C-AB98-67C7A3C5F2D3}"/>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t="6261"/>
          <a:stretch>
            <a:fillRect/>
          </a:stretch>
        </p:blipFill>
        <p:spPr bwMode="auto">
          <a:xfrm>
            <a:off x="328613" y="1162050"/>
            <a:ext cx="8520112" cy="3579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84" name="Google Shape;95;p19">
            <a:extLst>
              <a:ext uri="{FF2B5EF4-FFF2-40B4-BE49-F238E27FC236}">
                <a16:creationId xmlns:a16="http://schemas.microsoft.com/office/drawing/2014/main" id="{E086679A-841F-495F-9CAA-2B523B41AAF1}"/>
              </a:ext>
            </a:extLst>
          </p:cNvPr>
          <p:cNvSpPr>
            <a:spLocks noChangeArrowheads="1"/>
          </p:cNvSpPr>
          <p:nvPr/>
        </p:nvSpPr>
        <p:spPr bwMode="auto">
          <a:xfrm>
            <a:off x="1428750" y="2149475"/>
            <a:ext cx="1112838" cy="1682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1425" tIns="91425" rIns="91425" bIns="91425"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Font typeface="Arial" panose="020B0604020202020204" pitchFamily="34" charset="0"/>
              <a:buNone/>
            </a:pPr>
            <a:endParaRPr lang="ru-RU" altLang="ru-RU"/>
          </a:p>
        </p:txBody>
      </p:sp>
      <p:sp>
        <p:nvSpPr>
          <p:cNvPr id="20485" name="Google Shape;96;p19">
            <a:extLst>
              <a:ext uri="{FF2B5EF4-FFF2-40B4-BE49-F238E27FC236}">
                <a16:creationId xmlns:a16="http://schemas.microsoft.com/office/drawing/2014/main" id="{3B002AB5-9F56-4A6B-95BB-DB61C4989AB0}"/>
              </a:ext>
            </a:extLst>
          </p:cNvPr>
          <p:cNvSpPr txBox="1">
            <a:spLocks noChangeArrowheads="1"/>
          </p:cNvSpPr>
          <p:nvPr/>
        </p:nvSpPr>
        <p:spPr bwMode="auto">
          <a:xfrm>
            <a:off x="1344613" y="2019300"/>
            <a:ext cx="1441450" cy="27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91425" rIns="91425" bIns="91425"/>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Font typeface="Arial" panose="020B0604020202020204" pitchFamily="34" charset="0"/>
              <a:buNone/>
            </a:pPr>
            <a:r>
              <a:rPr lang="ru-RU" altLang="ru-RU"/>
              <a:t>Stocks, </a:t>
            </a:r>
            <a:r>
              <a:rPr lang="en-US" altLang="ru-RU"/>
              <a:t>US</a:t>
            </a:r>
            <a:r>
              <a:rPr lang="ru-RU" altLang="ru-RU"/>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Google Shape;101;p20">
            <a:extLst>
              <a:ext uri="{FF2B5EF4-FFF2-40B4-BE49-F238E27FC236}">
                <a16:creationId xmlns:a16="http://schemas.microsoft.com/office/drawing/2014/main" id="{B03A6CC5-5512-447E-8D9F-D641DAFBA4E8}"/>
              </a:ext>
            </a:extLst>
          </p:cNvPr>
          <p:cNvSpPr txBox="1">
            <a:spLocks noGrp="1"/>
          </p:cNvSpPr>
          <p:nvPr>
            <p:ph type="title"/>
          </p:nvPr>
        </p:nvSpPr>
        <p:spPr>
          <a:xfrm>
            <a:off x="230188" y="117475"/>
            <a:ext cx="8667750" cy="573088"/>
          </a:xfrm>
        </p:spPr>
        <p:txBody>
          <a:bodyPr rtlCol="0"/>
          <a:lstStyle/>
          <a:p>
            <a:pPr eaLnBrk="1" fontAlgn="auto" hangingPunct="1">
              <a:lnSpc>
                <a:spcPct val="130000"/>
              </a:lnSpc>
              <a:defRPr/>
            </a:pPr>
            <a:r>
              <a:rPr lang="fr-FR" sz="1600" b="1" dirty="0">
                <a:solidFill>
                  <a:srgbClr val="38761D"/>
                </a:solidFill>
                <a:latin typeface="Arial"/>
                <a:cs typeface="Arial"/>
              </a:rPr>
              <a:t>CARTE COMMERCIALE DE L’OISA (DÉCEMBRE 2019)</a:t>
            </a:r>
            <a:r>
              <a:rPr lang="en-US" sz="1600" b="1" dirty="0">
                <a:solidFill>
                  <a:srgbClr val="38761D"/>
                </a:solidFill>
                <a:latin typeface="Arial"/>
                <a:cs typeface="Arial"/>
              </a:rPr>
              <a:t>: </a:t>
            </a:r>
            <a:br>
              <a:rPr lang="en-US" sz="1600" b="1" dirty="0">
                <a:solidFill>
                  <a:srgbClr val="38761D"/>
                </a:solidFill>
                <a:latin typeface="Arial"/>
                <a:cs typeface="Arial"/>
              </a:rPr>
            </a:br>
            <a:r>
              <a:rPr lang="fr-FR" sz="1400" b="1" dirty="0">
                <a:solidFill>
                  <a:schemeClr val="tx1">
                    <a:lumMod val="50000"/>
                    <a:lumOff val="50000"/>
                  </a:schemeClr>
                </a:solidFill>
                <a:latin typeface="Arial"/>
                <a:cs typeface="Arial"/>
              </a:rPr>
              <a:t>PROFILS DE SÉCURITÉ ALIMENTAIRE DES PAYS (EXEMPLE: RÉPUBLIQUE D'OUZBÉKISTAN)</a:t>
            </a:r>
            <a:endParaRPr lang="en-US" sz="1400" b="1" dirty="0">
              <a:solidFill>
                <a:schemeClr val="tx1">
                  <a:lumMod val="50000"/>
                  <a:lumOff val="50000"/>
                </a:schemeClr>
              </a:solidFill>
              <a:latin typeface="Arial"/>
              <a:cs typeface="Arial"/>
            </a:endParaRPr>
          </a:p>
        </p:txBody>
      </p:sp>
      <p:pic>
        <p:nvPicPr>
          <p:cNvPr id="22531" name="Google Shape;102;p20">
            <a:extLst>
              <a:ext uri="{FF2B5EF4-FFF2-40B4-BE49-F238E27FC236}">
                <a16:creationId xmlns:a16="http://schemas.microsoft.com/office/drawing/2014/main" id="{3705ADCF-5AA7-41D8-AB52-CA3E0BB35DC4}"/>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663" y="912813"/>
            <a:ext cx="8697912" cy="3971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Google Shape;107;p21">
            <a:extLst>
              <a:ext uri="{FF2B5EF4-FFF2-40B4-BE49-F238E27FC236}">
                <a16:creationId xmlns:a16="http://schemas.microsoft.com/office/drawing/2014/main" id="{E54B91F7-A59C-430D-8AA4-E0515510E04E}"/>
              </a:ext>
            </a:extLst>
          </p:cNvPr>
          <p:cNvSpPr>
            <a:spLocks noGrp="1" noChangeArrowheads="1"/>
          </p:cNvSpPr>
          <p:nvPr>
            <p:ph type="title"/>
          </p:nvPr>
        </p:nvSpPr>
        <p:spPr>
          <a:xfrm>
            <a:off x="295275" y="319088"/>
            <a:ext cx="8520113" cy="393700"/>
          </a:xfrm>
        </p:spPr>
        <p:txBody>
          <a:bodyPr/>
          <a:lstStyle/>
          <a:p>
            <a:pPr eaLnBrk="1" hangingPunct="1">
              <a:spcBef>
                <a:spcPct val="0"/>
              </a:spcBef>
              <a:spcAft>
                <a:spcPct val="0"/>
              </a:spcAft>
            </a:pPr>
            <a:r>
              <a:rPr lang="fr-FR" altLang="ru-RU" sz="1600" b="1" dirty="0">
                <a:solidFill>
                  <a:srgbClr val="38761D"/>
                </a:solidFill>
                <a:latin typeface="Arial" panose="020B0604020202020204" pitchFamily="34" charset="0"/>
                <a:cs typeface="Arial" panose="020B0604020202020204" pitchFamily="34" charset="0"/>
              </a:rPr>
              <a:t>CARTE DES PRODUITS (MARS 2020): SYSTÈMES COMMERCIAUX</a:t>
            </a:r>
            <a:endParaRPr lang="en-US" altLang="ru-RU" sz="1600" b="1" dirty="0">
              <a:solidFill>
                <a:srgbClr val="38761D"/>
              </a:solidFill>
              <a:latin typeface="Arial" panose="020B0604020202020204" pitchFamily="34" charset="0"/>
              <a:cs typeface="Arial" panose="020B0604020202020204" pitchFamily="34" charset="0"/>
            </a:endParaRPr>
          </a:p>
        </p:txBody>
      </p:sp>
      <p:sp>
        <p:nvSpPr>
          <p:cNvPr id="24579" name="Google Shape;108;p21">
            <a:extLst>
              <a:ext uri="{FF2B5EF4-FFF2-40B4-BE49-F238E27FC236}">
                <a16:creationId xmlns:a16="http://schemas.microsoft.com/office/drawing/2014/main" id="{2ABF00EE-282E-4EC9-96EC-86367F28C0CF}"/>
              </a:ext>
            </a:extLst>
          </p:cNvPr>
          <p:cNvSpPr txBox="1">
            <a:spLocks noChangeArrowheads="1"/>
          </p:cNvSpPr>
          <p:nvPr/>
        </p:nvSpPr>
        <p:spPr bwMode="auto">
          <a:xfrm>
            <a:off x="1003300" y="642938"/>
            <a:ext cx="7538484" cy="295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25" tIns="91425" rIns="91425" bIns="91425" anchor="ct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SzPts val="1100"/>
              <a:buFont typeface="Arial" panose="020B0604020202020204" pitchFamily="34" charset="0"/>
              <a:buNone/>
            </a:pPr>
            <a:endParaRPr lang="en-US" altLang="ru-RU" sz="1200" b="1" dirty="0"/>
          </a:p>
          <a:p>
            <a:pPr eaLnBrk="1" hangingPunct="1">
              <a:buClr>
                <a:srgbClr val="000000"/>
              </a:buClr>
              <a:buFont typeface="Arial" panose="020B0604020202020204" pitchFamily="34" charset="0"/>
              <a:buNone/>
            </a:pPr>
            <a:r>
              <a:rPr lang="fr-FR" altLang="ru-RU" sz="1200" b="1" dirty="0">
                <a:solidFill>
                  <a:srgbClr val="666666"/>
                </a:solidFill>
              </a:rPr>
              <a:t>DES DONNÉES PROVENANT DE 4 SOURCES PRINCIPALES ONT ÉTÉ AJOUTÉES À LA DEMANDE</a:t>
            </a:r>
            <a:endParaRPr lang="en-US" altLang="ru-RU" sz="1200" b="1" dirty="0">
              <a:solidFill>
                <a:srgbClr val="666666"/>
              </a:solidFill>
            </a:endParaRPr>
          </a:p>
        </p:txBody>
      </p:sp>
      <p:pic>
        <p:nvPicPr>
          <p:cNvPr id="24580" name="Google Shape;109;p21">
            <a:extLst>
              <a:ext uri="{FF2B5EF4-FFF2-40B4-BE49-F238E27FC236}">
                <a16:creationId xmlns:a16="http://schemas.microsoft.com/office/drawing/2014/main" id="{BBF58CBA-1FD5-45FF-A2BC-1DE59C22D147}"/>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888" y="1228725"/>
            <a:ext cx="3370262" cy="62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1" name="Google Shape;110;p21">
            <a:extLst>
              <a:ext uri="{FF2B5EF4-FFF2-40B4-BE49-F238E27FC236}">
                <a16:creationId xmlns:a16="http://schemas.microsoft.com/office/drawing/2014/main" id="{87D2A66A-8B40-4E89-AD80-9066E181FF12}"/>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3300" y="3619500"/>
            <a:ext cx="2619375" cy="1163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2" name="Google Shape;111;p21">
            <a:extLst>
              <a:ext uri="{FF2B5EF4-FFF2-40B4-BE49-F238E27FC236}">
                <a16:creationId xmlns:a16="http://schemas.microsoft.com/office/drawing/2014/main" id="{601C2F49-13BC-4B55-A1B8-2B0802FF56E3}"/>
              </a:ext>
            </a:extLst>
          </p:cNvPr>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6950" y="1978025"/>
            <a:ext cx="3378200" cy="601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3" name="Google Shape;112;p21">
            <a:extLst>
              <a:ext uri="{FF2B5EF4-FFF2-40B4-BE49-F238E27FC236}">
                <a16:creationId xmlns:a16="http://schemas.microsoft.com/office/drawing/2014/main" id="{4ACDC6D0-CAA2-4F16-816D-E97FBB2A2FB0}"/>
              </a:ext>
            </a:extLst>
          </p:cNvPr>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0125" y="2689225"/>
            <a:ext cx="3367088" cy="819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84" name="Google Shape;113;p21">
            <a:extLst>
              <a:ext uri="{FF2B5EF4-FFF2-40B4-BE49-F238E27FC236}">
                <a16:creationId xmlns:a16="http://schemas.microsoft.com/office/drawing/2014/main" id="{4C437E40-51E0-4FA4-A712-348C3A709383}"/>
              </a:ext>
            </a:extLst>
          </p:cNvPr>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b="18658"/>
          <a:stretch>
            <a:fillRect/>
          </a:stretch>
        </p:blipFill>
        <p:spPr bwMode="auto">
          <a:xfrm>
            <a:off x="4600575" y="1250950"/>
            <a:ext cx="3165475" cy="2698750"/>
          </a:xfrm>
          <a:prstGeom prst="rect">
            <a:avLst/>
          </a:prstGeom>
          <a:noFill/>
          <a:ln w="9525">
            <a:solidFill>
              <a:srgbClr val="FF0000"/>
            </a:solidFill>
            <a:round/>
            <a:headEnd type="none" w="sm" len="sm"/>
            <a:tailEnd type="none" w="sm" len="sm"/>
          </a:ln>
          <a:extLst>
            <a:ext uri="{909E8E84-426E-40dd-AFC4-6F175D3DCCD1}">
              <a14:hiddenFill xmlns:a14="http://schemas.microsoft.com/office/drawing/2010/main" xmlns="">
                <a:solidFill>
                  <a:srgbClr val="FFFFFF"/>
                </a:solidFill>
              </a14:hiddenFill>
            </a:ext>
          </a:extLst>
        </p:spPr>
      </p:pic>
    </p:spTree>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 Id="rId4" Type="http://schemas.openxmlformats.org/officeDocument/2006/relationships/image" Target="../media/image4.jpeg"/></Relationships>
</file>

<file path=ppt/theme/theme1.xml><?xml version="1.0" encoding="utf-8"?>
<a:theme xmlns:a="http://schemas.openxmlformats.org/drawingml/2006/main" name="Бизнес">
  <a:themeElements>
    <a:clrScheme name="Бизнес">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fontScheme name="Бизнес">
      <a:majorFont>
        <a:latin typeface="Calisto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Бизнес">
      <a:fillStyleLst>
        <a:solidFill>
          <a:schemeClr val="phClr"/>
        </a:solidFill>
        <a:blipFill rotWithShape="1">
          <a:blip xmlns:r="http://schemas.openxmlformats.org/officeDocument/2006/relationships" r:embed="rId1">
            <a:duotone>
              <a:schemeClr val="phClr">
                <a:shade val="30000"/>
                <a:alpha val="50000"/>
                <a:satMod val="150000"/>
              </a:schemeClr>
              <a:schemeClr val="phClr">
                <a:tint val="50000"/>
                <a:alpha val="10000"/>
                <a:satMod val="150000"/>
              </a:schemeClr>
            </a:duotone>
          </a:blip>
          <a:stretch/>
        </a:blipFill>
        <a:blipFill rotWithShape="1">
          <a:blip xmlns:r="http://schemas.openxmlformats.org/officeDocument/2006/relationships" r:embed="rId2">
            <a:duotone>
              <a:schemeClr val="phClr">
                <a:shade val="30000"/>
                <a:alpha val="50000"/>
                <a:satMod val="150000"/>
              </a:schemeClr>
              <a:schemeClr val="phClr">
                <a:tint val="50000"/>
                <a:alpha val="10000"/>
                <a:satMod val="150000"/>
              </a:schemeClr>
            </a:duotone>
          </a:blip>
          <a:stretch/>
        </a:blip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innerShdw blurRad="76200" dist="25400" dir="13500000">
              <a:srgbClr val="4B4B4B">
                <a:alpha val="75000"/>
              </a:srgbClr>
            </a:innerShdw>
          </a:effectLst>
        </a:effectStyle>
      </a:effectStyleLst>
      <a:bgFillStyleLst>
        <a:solidFill>
          <a:schemeClr val="phClr"/>
        </a:solidFill>
        <a:blipFill rotWithShape="1">
          <a:blip xmlns:r="http://schemas.openxmlformats.org/officeDocument/2006/relationships" r:embed="rId3">
            <a:duotone>
              <a:schemeClr val="phClr">
                <a:shade val="10000"/>
                <a:alpha val="30000"/>
                <a:satMod val="60000"/>
              </a:schemeClr>
              <a:schemeClr val="phClr">
                <a:tint val="20000"/>
                <a:alpha val="5000"/>
                <a:satMod val="300000"/>
              </a:schemeClr>
            </a:duotone>
          </a:blip>
          <a:stretch/>
        </a:blipFill>
        <a:blipFill rotWithShape="1">
          <a:blip xmlns:r="http://schemas.openxmlformats.org/officeDocument/2006/relationships" r:embed="rId4">
            <a:duotone>
              <a:schemeClr val="phClr">
                <a:shade val="30000"/>
                <a:alpha val="50000"/>
                <a:satMod val="150000"/>
              </a:schemeClr>
              <a:schemeClr val="phClr">
                <a:tint val="50000"/>
                <a:alpha val="10000"/>
                <a:satMod val="1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Бизнес">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themeOverride>
</file>

<file path=ppt/theme/themeOverride2.xml><?xml version="1.0" encoding="utf-8"?>
<a:themeOverride xmlns:a="http://schemas.openxmlformats.org/drawingml/2006/main">
  <a:clrScheme name="Бизнес">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themeOverride>
</file>

<file path=ppt/theme/themeOverride3.xml><?xml version="1.0" encoding="utf-8"?>
<a:themeOverride xmlns:a="http://schemas.openxmlformats.org/drawingml/2006/main">
  <a:clrScheme name="Бизнес">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themeOverride>
</file>

<file path=docProps/app.xml><?xml version="1.0" encoding="utf-8"?>
<Properties xmlns="http://schemas.openxmlformats.org/officeDocument/2006/extended-properties" xmlns:vt="http://schemas.openxmlformats.org/officeDocument/2006/docPropsVTypes">
  <Template>Бизнес.thmx</Template>
  <TotalTime>1206</TotalTime>
  <Words>1051</Words>
  <Application>Microsoft Office PowerPoint</Application>
  <PresentationFormat>Экран (16:9)</PresentationFormat>
  <Paragraphs>66</Paragraphs>
  <Slides>20</Slides>
  <Notes>18</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20</vt:i4>
      </vt:variant>
    </vt:vector>
  </HeadingPairs>
  <TitlesOfParts>
    <vt:vector size="24" baseType="lpstr">
      <vt:lpstr>Arial</vt:lpstr>
      <vt:lpstr>Calisto MT</vt:lpstr>
      <vt:lpstr>Wingdings</vt:lpstr>
      <vt:lpstr>Бизнес</vt:lpstr>
      <vt:lpstr>Презентация PowerPoint</vt:lpstr>
      <vt:lpstr>Презентация PowerPoint</vt:lpstr>
      <vt:lpstr>PLATEFORME ANALYTIQUE DES BILANS ALIMENTAIRES</vt:lpstr>
      <vt:lpstr>ENTREPRISE INFORMATIQUE EN ANALYTIQUE ET AGRÉGATION DE DONNÉES</vt:lpstr>
      <vt:lpstr>UN EXEMPLE DE CONSTRUCTION D'UNE ANALYSE  DE BALANCE COMMERCIALE BASÉE SUR UN GROUPE  DE PRODUITS CÉRÉALES EN TURQUIE </vt:lpstr>
      <vt:lpstr>CARTE COMMERCIALE DE L’OISA (AOÛT 2019): ANALYSE DES RECOMMANDATIONS</vt:lpstr>
      <vt:lpstr>CARTE DES PRODUITS DE L'OISA (DÉCEMBRE 2019):  CALCUL DES STOCKS ALIMENTAIRES</vt:lpstr>
      <vt:lpstr>CARTE COMMERCIALE DE L’OISA (DÉCEMBRE 2019):  PROFILS DE SÉCURITÉ ALIMENTAIRE DES PAYS (EXEMPLE: RÉPUBLIQUE D'OUZBÉKISTAN)</vt:lpstr>
      <vt:lpstr>CARTE DES PRODUITS (MARS 2020): SYSTÈMES COMMERCIAUX</vt:lpstr>
      <vt:lpstr>CARTE DES BILANS DES PRODUITS  DE L’OISA (DÉCEMBRE 2019 - MARS 2020):</vt:lpstr>
      <vt:lpstr>CARTE DES BILANS DES PRODUITS DE L’OISA (MARS 2020):</vt:lpstr>
      <vt:lpstr>Презентация PowerPoint</vt:lpstr>
      <vt:lpstr>Презентация PowerPoint</vt:lpstr>
      <vt:lpstr>CARTE DES BILANS DES PRODUITS DE L’OISA (MARS 2020):</vt:lpstr>
      <vt:lpstr>CARTE DES BILANS DES PRODUITS DE L’OISA (MARS 2020):</vt:lpstr>
      <vt:lpstr>CARTE DES BILANS DES PRODUITS DE L’OISA (MARS 2020):</vt:lpstr>
      <vt:lpstr>DONNÉES SUR L'EAU D'AQUASTAT</vt:lpstr>
      <vt:lpstr>Презентация PowerPoint</vt:lpstr>
      <vt:lpstr>FICHE DES PRODUITS STRATÉGIQUES</vt:lpstr>
      <vt:lpstr>    Merci de votre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Rufiya Ospanova</dc:creator>
  <cp:lastModifiedBy>WW</cp:lastModifiedBy>
  <cp:revision>150</cp:revision>
  <dcterms:modified xsi:type="dcterms:W3CDTF">2020-04-19T07:32:47Z</dcterms:modified>
</cp:coreProperties>
</file>