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56" r:id="rId2"/>
    <p:sldId id="282" r:id="rId3"/>
    <p:sldId id="271" r:id="rId4"/>
    <p:sldId id="280" r:id="rId5"/>
    <p:sldId id="284" r:id="rId6"/>
    <p:sldId id="261" r:id="rId7"/>
    <p:sldId id="263" r:id="rId8"/>
    <p:sldId id="278" r:id="rId9"/>
    <p:sldId id="287" r:id="rId10"/>
    <p:sldId id="258" r:id="rId11"/>
    <p:sldId id="288" r:id="rId12"/>
    <p:sldId id="260"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W" initials="W" lastIdx="2" clrIdx="0">
    <p:extLst>
      <p:ext uri="{19B8F6BF-5375-455C-9EA6-DF929625EA0E}">
        <p15:presenceInfo xmlns:p15="http://schemas.microsoft.com/office/powerpoint/2012/main" userId="WW"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85" autoAdjust="0"/>
    <p:restoredTop sz="94660"/>
  </p:normalViewPr>
  <p:slideViewPr>
    <p:cSldViewPr snapToGrid="0">
      <p:cViewPr varScale="1">
        <p:scale>
          <a:sx n="72" d="100"/>
          <a:sy n="72" d="100"/>
        </p:scale>
        <p:origin x="6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11-04T18:25:59.837" idx="1">
    <p:pos x="9785" y="302"/>
    <p:text>private and public subsidies</p:text>
    <p:extLst>
      <p:ext uri="{C676402C-5697-4E1C-873F-D02D1690AC5C}">
        <p15:threadingInfo xmlns:p15="http://schemas.microsoft.com/office/powerpoint/2012/main" timeZoneBias="-360"/>
      </p:ext>
    </p:extLst>
  </p:cm>
  <p:cm authorId="1" dt="2019-11-04T18:26:18.726" idx="2">
    <p:pos x="10" y="10"/>
    <p:text/>
    <p:extLst>
      <p:ext uri="{C676402C-5697-4E1C-873F-D02D1690AC5C}">
        <p15:threadingInfo xmlns:p15="http://schemas.microsoft.com/office/powerpoint/2012/main" timeZoneBias="-360"/>
      </p:ext>
    </p:extLst>
  </p:cm>
</p:cmLst>
</file>

<file path=ppt/diagrams/_rels/data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g"/><Relationship Id="rId1" Type="http://schemas.openxmlformats.org/officeDocument/2006/relationships/image" Target="../media/image40.jpeg"/><Relationship Id="rId5" Type="http://schemas.openxmlformats.org/officeDocument/2006/relationships/image" Target="../media/image44.PNG"/><Relationship Id="rId4" Type="http://schemas.openxmlformats.org/officeDocument/2006/relationships/image" Target="../media/image4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g"/><Relationship Id="rId1" Type="http://schemas.openxmlformats.org/officeDocument/2006/relationships/image" Target="../media/image40.jpeg"/><Relationship Id="rId5" Type="http://schemas.openxmlformats.org/officeDocument/2006/relationships/image" Target="../media/image44.PNG"/><Relationship Id="rId4" Type="http://schemas.openxmlformats.org/officeDocument/2006/relationships/image" Target="../media/image4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617E59-84E8-46EA-980E-57A80A78B536}" type="doc">
      <dgm:prSet loTypeId="urn:microsoft.com/office/officeart/2008/layout/HexagonCluster" loCatId="relationship" qsTypeId="urn:microsoft.com/office/officeart/2005/8/quickstyle/simple1" qsCatId="simple" csTypeId="urn:microsoft.com/office/officeart/2005/8/colors/accent1_2" csCatId="accent1" phldr="1"/>
      <dgm:spPr/>
      <dgm:t>
        <a:bodyPr/>
        <a:lstStyle/>
        <a:p>
          <a:endParaRPr lang="ru-RU"/>
        </a:p>
      </dgm:t>
    </dgm:pt>
    <dgm:pt modelId="{A1753E54-7B32-43C7-90F1-42EE61D7F61B}">
      <dgm:prSet phldrT="[Текст]"/>
      <dgm:spPr/>
      <dgm:t>
        <a:bodyPr/>
        <a:lstStyle/>
        <a:p>
          <a:r>
            <a:rPr lang="en-GB" dirty="0"/>
            <a:t>investments</a:t>
          </a:r>
          <a:endParaRPr lang="ru-RU" dirty="0"/>
        </a:p>
      </dgm:t>
    </dgm:pt>
    <dgm:pt modelId="{07CD331E-2243-471A-9DD3-A6AF32242C9C}" type="parTrans" cxnId="{E50BA7ED-7191-4F69-AE29-CAD5734CA141}">
      <dgm:prSet/>
      <dgm:spPr/>
      <dgm:t>
        <a:bodyPr/>
        <a:lstStyle/>
        <a:p>
          <a:endParaRPr lang="ru-RU"/>
        </a:p>
      </dgm:t>
    </dgm:pt>
    <dgm:pt modelId="{074FE500-EC4D-4988-8BAB-1F2A61FBF88C}" type="sibTrans" cxnId="{E50BA7ED-7191-4F69-AE29-CAD5734CA141}">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14000" r="-14000"/>
          </a:stretch>
        </a:blipFill>
      </dgm:spPr>
      <dgm:t>
        <a:bodyPr/>
        <a:lstStyle/>
        <a:p>
          <a:endParaRPr lang="ru-RU"/>
        </a:p>
      </dgm:t>
    </dgm:pt>
    <dgm:pt modelId="{1D2FE8AC-9AB9-43E2-8BC7-289E1A85E77B}">
      <dgm:prSet phldrT="[Текст]"/>
      <dgm:spPr/>
      <dgm:t>
        <a:bodyPr/>
        <a:lstStyle/>
        <a:p>
          <a:r>
            <a:rPr lang="en-GB" dirty="0"/>
            <a:t>science and technology</a:t>
          </a:r>
          <a:endParaRPr lang="ru-RU" dirty="0"/>
        </a:p>
      </dgm:t>
    </dgm:pt>
    <dgm:pt modelId="{DBB8C94E-B28F-4F8A-BBF5-171F441CA577}" type="parTrans" cxnId="{15E0EA25-8CF6-430F-8EBE-A6052CC0F35B}">
      <dgm:prSet/>
      <dgm:spPr/>
      <dgm:t>
        <a:bodyPr/>
        <a:lstStyle/>
        <a:p>
          <a:endParaRPr lang="ru-RU"/>
        </a:p>
      </dgm:t>
    </dgm:pt>
    <dgm:pt modelId="{A29E9BE9-ED18-4929-86B3-8E63B05703B9}" type="sibTrans" cxnId="{15E0EA25-8CF6-430F-8EBE-A6052CC0F35B}">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9000" r="-9000"/>
          </a:stretch>
        </a:blipFill>
      </dgm:spPr>
      <dgm:t>
        <a:bodyPr/>
        <a:lstStyle/>
        <a:p>
          <a:endParaRPr lang="ru-RU"/>
        </a:p>
      </dgm:t>
    </dgm:pt>
    <dgm:pt modelId="{88B5FA7D-D2CF-48B5-ACAA-A85644B8425C}">
      <dgm:prSet phldrT="[Текст]"/>
      <dgm:spPr/>
      <dgm:t>
        <a:bodyPr/>
        <a:lstStyle/>
        <a:p>
          <a:r>
            <a:rPr lang="en-US" dirty="0"/>
            <a:t>import/export</a:t>
          </a:r>
          <a:endParaRPr lang="ru-RU" dirty="0"/>
        </a:p>
      </dgm:t>
    </dgm:pt>
    <dgm:pt modelId="{880AAA14-9478-4E4E-BFBD-13467D97E3A5}" type="parTrans" cxnId="{7E74F744-53BF-4CCA-BD33-E36E1080B05C}">
      <dgm:prSet/>
      <dgm:spPr/>
      <dgm:t>
        <a:bodyPr/>
        <a:lstStyle/>
        <a:p>
          <a:endParaRPr lang="ru-RU"/>
        </a:p>
      </dgm:t>
    </dgm:pt>
    <dgm:pt modelId="{C4D8B942-A616-4FF1-954F-FEF12B9B72D6}" type="sibTrans" cxnId="{7E74F744-53BF-4CCA-BD33-E36E1080B05C}">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l="-14000" r="-14000"/>
          </a:stretch>
        </a:blipFill>
      </dgm:spPr>
      <dgm:t>
        <a:bodyPr/>
        <a:lstStyle/>
        <a:p>
          <a:endParaRPr lang="ru-RU"/>
        </a:p>
      </dgm:t>
    </dgm:pt>
    <dgm:pt modelId="{58A91992-B934-4CF9-8D5F-770CB5549251}">
      <dgm:prSet phldrT="[Текст]"/>
      <dgm:spPr/>
      <dgm:t>
        <a:bodyPr/>
        <a:lstStyle/>
        <a:p>
          <a:r>
            <a:rPr lang="en-GB" dirty="0"/>
            <a:t>logistics</a:t>
          </a:r>
          <a:endParaRPr lang="ru-RU" dirty="0"/>
        </a:p>
      </dgm:t>
    </dgm:pt>
    <dgm:pt modelId="{F26C3CD8-B611-400E-80DC-CA499343F534}" type="parTrans" cxnId="{5D937C16-346E-4E37-91C1-87FF264BA6E3}">
      <dgm:prSet/>
      <dgm:spPr/>
      <dgm:t>
        <a:bodyPr/>
        <a:lstStyle/>
        <a:p>
          <a:endParaRPr lang="ru-RU"/>
        </a:p>
      </dgm:t>
    </dgm:pt>
    <dgm:pt modelId="{C9B64616-DA85-43B5-ACE2-7AC858680523}" type="sibTrans" cxnId="{5D937C16-346E-4E37-91C1-87FF264BA6E3}">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l="-7000" r="-7000"/>
          </a:stretch>
        </a:blipFill>
      </dgm:spPr>
      <dgm:t>
        <a:bodyPr/>
        <a:lstStyle/>
        <a:p>
          <a:endParaRPr lang="ru-RU"/>
        </a:p>
      </dgm:t>
    </dgm:pt>
    <dgm:pt modelId="{09327346-74E1-4201-AA14-A5F693C23AA8}">
      <dgm:prSet phldrT="[Текст]"/>
      <dgm:spPr/>
      <dgm:t>
        <a:bodyPr/>
        <a:lstStyle/>
        <a:p>
          <a:r>
            <a:rPr lang="en-GB" dirty="0"/>
            <a:t>database</a:t>
          </a:r>
          <a:endParaRPr lang="ru-RU" dirty="0"/>
        </a:p>
      </dgm:t>
    </dgm:pt>
    <dgm:pt modelId="{3C8C6182-5031-4F23-8E91-7BD2F0FF3599}" type="parTrans" cxnId="{52F38015-68D5-4547-88BE-BE2864D2327F}">
      <dgm:prSet/>
      <dgm:spPr/>
      <dgm:t>
        <a:bodyPr/>
        <a:lstStyle/>
        <a:p>
          <a:endParaRPr lang="ru-RU"/>
        </a:p>
      </dgm:t>
    </dgm:pt>
    <dgm:pt modelId="{CBDD6A69-A798-4ADC-AD97-BBF6968B0D16}" type="sibTrans" cxnId="{52F38015-68D5-4547-88BE-BE2864D2327F}">
      <dgm:prSet/>
      <dgm:spPr>
        <a:blipFill>
          <a:blip xmlns:r="http://schemas.openxmlformats.org/officeDocument/2006/relationships" r:embed="rId5">
            <a:extLst>
              <a:ext uri="{28A0092B-C50C-407E-A947-70E740481C1C}">
                <a14:useLocalDpi xmlns:a14="http://schemas.microsoft.com/office/drawing/2010/main" val="0"/>
              </a:ext>
            </a:extLst>
          </a:blip>
          <a:srcRect/>
          <a:stretch>
            <a:fillRect t="-4000" b="-4000"/>
          </a:stretch>
        </a:blipFill>
      </dgm:spPr>
      <dgm:t>
        <a:bodyPr/>
        <a:lstStyle/>
        <a:p>
          <a:endParaRPr lang="ru-RU"/>
        </a:p>
      </dgm:t>
    </dgm:pt>
    <dgm:pt modelId="{918F521C-63C4-4629-8B6E-ACBE9DACA015}" type="pres">
      <dgm:prSet presAssocID="{F4617E59-84E8-46EA-980E-57A80A78B536}" presName="Name0" presStyleCnt="0">
        <dgm:presLayoutVars>
          <dgm:chMax val="21"/>
          <dgm:chPref val="21"/>
        </dgm:presLayoutVars>
      </dgm:prSet>
      <dgm:spPr/>
    </dgm:pt>
    <dgm:pt modelId="{5B86AEF2-D7DF-4DD5-A874-6665FDAC949B}" type="pres">
      <dgm:prSet presAssocID="{A1753E54-7B32-43C7-90F1-42EE61D7F61B}" presName="text1" presStyleCnt="0"/>
      <dgm:spPr/>
    </dgm:pt>
    <dgm:pt modelId="{A74FDFF8-B14D-49D4-AD1B-5F4CE6256CF8}" type="pres">
      <dgm:prSet presAssocID="{A1753E54-7B32-43C7-90F1-42EE61D7F61B}" presName="textRepeatNode" presStyleLbl="alignNode1" presStyleIdx="0" presStyleCnt="5">
        <dgm:presLayoutVars>
          <dgm:chMax val="0"/>
          <dgm:chPref val="0"/>
          <dgm:bulletEnabled val="1"/>
        </dgm:presLayoutVars>
      </dgm:prSet>
      <dgm:spPr/>
    </dgm:pt>
    <dgm:pt modelId="{BBEE70FA-B732-404B-9C14-CC335846B304}" type="pres">
      <dgm:prSet presAssocID="{A1753E54-7B32-43C7-90F1-42EE61D7F61B}" presName="textaccent1" presStyleCnt="0"/>
      <dgm:spPr/>
    </dgm:pt>
    <dgm:pt modelId="{B2C9CFE3-4F2E-40F0-8ACB-9352C7D33A5F}" type="pres">
      <dgm:prSet presAssocID="{A1753E54-7B32-43C7-90F1-42EE61D7F61B}" presName="accentRepeatNode" presStyleLbl="solidAlignAcc1" presStyleIdx="0" presStyleCnt="10"/>
      <dgm:spPr/>
    </dgm:pt>
    <dgm:pt modelId="{3D4751B7-CF87-4FE7-AA33-1F0F1E838EC5}" type="pres">
      <dgm:prSet presAssocID="{074FE500-EC4D-4988-8BAB-1F2A61FBF88C}" presName="image1" presStyleCnt="0"/>
      <dgm:spPr/>
    </dgm:pt>
    <dgm:pt modelId="{D1FD9FAC-B185-4816-A3C2-10E6A4E48C6A}" type="pres">
      <dgm:prSet presAssocID="{074FE500-EC4D-4988-8BAB-1F2A61FBF88C}" presName="imageRepeatNode" presStyleLbl="alignAcc1" presStyleIdx="0" presStyleCnt="5"/>
      <dgm:spPr/>
    </dgm:pt>
    <dgm:pt modelId="{84600D1F-4139-4FF2-8A59-E3CFAF0F46B7}" type="pres">
      <dgm:prSet presAssocID="{074FE500-EC4D-4988-8BAB-1F2A61FBF88C}" presName="imageaccent1" presStyleCnt="0"/>
      <dgm:spPr/>
    </dgm:pt>
    <dgm:pt modelId="{A34BFE7A-364D-43BE-8DA0-E9233235A2B7}" type="pres">
      <dgm:prSet presAssocID="{074FE500-EC4D-4988-8BAB-1F2A61FBF88C}" presName="accentRepeatNode" presStyleLbl="solidAlignAcc1" presStyleIdx="1" presStyleCnt="10"/>
      <dgm:spPr/>
    </dgm:pt>
    <dgm:pt modelId="{E08756BD-FF76-4F84-BBD8-5066DEB1346D}" type="pres">
      <dgm:prSet presAssocID="{1D2FE8AC-9AB9-43E2-8BC7-289E1A85E77B}" presName="text2" presStyleCnt="0"/>
      <dgm:spPr/>
    </dgm:pt>
    <dgm:pt modelId="{0C40F08F-466E-4034-84EF-C4B48AB006EE}" type="pres">
      <dgm:prSet presAssocID="{1D2FE8AC-9AB9-43E2-8BC7-289E1A85E77B}" presName="textRepeatNode" presStyleLbl="alignNode1" presStyleIdx="1" presStyleCnt="5">
        <dgm:presLayoutVars>
          <dgm:chMax val="0"/>
          <dgm:chPref val="0"/>
          <dgm:bulletEnabled val="1"/>
        </dgm:presLayoutVars>
      </dgm:prSet>
      <dgm:spPr/>
    </dgm:pt>
    <dgm:pt modelId="{E08067EE-02FE-4B70-A174-BB88707B0A59}" type="pres">
      <dgm:prSet presAssocID="{1D2FE8AC-9AB9-43E2-8BC7-289E1A85E77B}" presName="textaccent2" presStyleCnt="0"/>
      <dgm:spPr/>
    </dgm:pt>
    <dgm:pt modelId="{5D428015-046E-4235-B69D-8E9CA3B0D6E9}" type="pres">
      <dgm:prSet presAssocID="{1D2FE8AC-9AB9-43E2-8BC7-289E1A85E77B}" presName="accentRepeatNode" presStyleLbl="solidAlignAcc1" presStyleIdx="2" presStyleCnt="10"/>
      <dgm:spPr/>
    </dgm:pt>
    <dgm:pt modelId="{E51F0916-7032-451D-82B1-A1A18B7873D2}" type="pres">
      <dgm:prSet presAssocID="{A29E9BE9-ED18-4929-86B3-8E63B05703B9}" presName="image2" presStyleCnt="0"/>
      <dgm:spPr/>
    </dgm:pt>
    <dgm:pt modelId="{4AECB718-647F-410D-A48C-F78144E071A4}" type="pres">
      <dgm:prSet presAssocID="{A29E9BE9-ED18-4929-86B3-8E63B05703B9}" presName="imageRepeatNode" presStyleLbl="alignAcc1" presStyleIdx="1" presStyleCnt="5"/>
      <dgm:spPr/>
    </dgm:pt>
    <dgm:pt modelId="{58087303-FC4B-4CF9-A80B-7DF8FC84C954}" type="pres">
      <dgm:prSet presAssocID="{A29E9BE9-ED18-4929-86B3-8E63B05703B9}" presName="imageaccent2" presStyleCnt="0"/>
      <dgm:spPr/>
    </dgm:pt>
    <dgm:pt modelId="{2BF4E508-97BB-48AA-A794-A7945CE8F88C}" type="pres">
      <dgm:prSet presAssocID="{A29E9BE9-ED18-4929-86B3-8E63B05703B9}" presName="accentRepeatNode" presStyleLbl="solidAlignAcc1" presStyleIdx="3" presStyleCnt="10"/>
      <dgm:spPr/>
    </dgm:pt>
    <dgm:pt modelId="{6F8DA823-E425-42EF-A704-9D03A5BA1AB2}" type="pres">
      <dgm:prSet presAssocID="{88B5FA7D-D2CF-48B5-ACAA-A85644B8425C}" presName="text3" presStyleCnt="0"/>
      <dgm:spPr/>
    </dgm:pt>
    <dgm:pt modelId="{EE8D5A94-C2BB-4BE5-B7D2-5261FC74E061}" type="pres">
      <dgm:prSet presAssocID="{88B5FA7D-D2CF-48B5-ACAA-A85644B8425C}" presName="textRepeatNode" presStyleLbl="alignNode1" presStyleIdx="2" presStyleCnt="5">
        <dgm:presLayoutVars>
          <dgm:chMax val="0"/>
          <dgm:chPref val="0"/>
          <dgm:bulletEnabled val="1"/>
        </dgm:presLayoutVars>
      </dgm:prSet>
      <dgm:spPr/>
    </dgm:pt>
    <dgm:pt modelId="{23A6E77F-2ABA-4C8B-9EE2-901E827C83E5}" type="pres">
      <dgm:prSet presAssocID="{88B5FA7D-D2CF-48B5-ACAA-A85644B8425C}" presName="textaccent3" presStyleCnt="0"/>
      <dgm:spPr/>
    </dgm:pt>
    <dgm:pt modelId="{247FC2F8-0530-473C-AF82-521B42CD0615}" type="pres">
      <dgm:prSet presAssocID="{88B5FA7D-D2CF-48B5-ACAA-A85644B8425C}" presName="accentRepeatNode" presStyleLbl="solidAlignAcc1" presStyleIdx="4" presStyleCnt="10"/>
      <dgm:spPr/>
    </dgm:pt>
    <dgm:pt modelId="{CA887712-F390-4DC4-B9AA-87507780A5AF}" type="pres">
      <dgm:prSet presAssocID="{C4D8B942-A616-4FF1-954F-FEF12B9B72D6}" presName="image3" presStyleCnt="0"/>
      <dgm:spPr/>
    </dgm:pt>
    <dgm:pt modelId="{5E9B60BF-0FC4-4D71-B49D-F4D4F92EB63B}" type="pres">
      <dgm:prSet presAssocID="{C4D8B942-A616-4FF1-954F-FEF12B9B72D6}" presName="imageRepeatNode" presStyleLbl="alignAcc1" presStyleIdx="2" presStyleCnt="5"/>
      <dgm:spPr/>
    </dgm:pt>
    <dgm:pt modelId="{A75EF22B-9C18-4937-90CD-3B6901942E95}" type="pres">
      <dgm:prSet presAssocID="{C4D8B942-A616-4FF1-954F-FEF12B9B72D6}" presName="imageaccent3" presStyleCnt="0"/>
      <dgm:spPr/>
    </dgm:pt>
    <dgm:pt modelId="{60DF4434-2514-422D-A912-6173E535864B}" type="pres">
      <dgm:prSet presAssocID="{C4D8B942-A616-4FF1-954F-FEF12B9B72D6}" presName="accentRepeatNode" presStyleLbl="solidAlignAcc1" presStyleIdx="5" presStyleCnt="10"/>
      <dgm:spPr/>
    </dgm:pt>
    <dgm:pt modelId="{1019337C-7E96-48CB-9A9D-5B5AF83FE1A5}" type="pres">
      <dgm:prSet presAssocID="{58A91992-B934-4CF9-8D5F-770CB5549251}" presName="text4" presStyleCnt="0"/>
      <dgm:spPr/>
    </dgm:pt>
    <dgm:pt modelId="{78A3D218-7C8D-4252-9C6B-4F38CB233690}" type="pres">
      <dgm:prSet presAssocID="{58A91992-B934-4CF9-8D5F-770CB5549251}" presName="textRepeatNode" presStyleLbl="alignNode1" presStyleIdx="3" presStyleCnt="5">
        <dgm:presLayoutVars>
          <dgm:chMax val="0"/>
          <dgm:chPref val="0"/>
          <dgm:bulletEnabled val="1"/>
        </dgm:presLayoutVars>
      </dgm:prSet>
      <dgm:spPr/>
    </dgm:pt>
    <dgm:pt modelId="{9EF3B32A-6EAA-4D63-AF85-792949BDF74A}" type="pres">
      <dgm:prSet presAssocID="{58A91992-B934-4CF9-8D5F-770CB5549251}" presName="textaccent4" presStyleCnt="0"/>
      <dgm:spPr/>
    </dgm:pt>
    <dgm:pt modelId="{53A39A75-C745-4D4D-A42B-F599885B3969}" type="pres">
      <dgm:prSet presAssocID="{58A91992-B934-4CF9-8D5F-770CB5549251}" presName="accentRepeatNode" presStyleLbl="solidAlignAcc1" presStyleIdx="6" presStyleCnt="10"/>
      <dgm:spPr/>
    </dgm:pt>
    <dgm:pt modelId="{3F652156-D946-40B4-B590-0C4DDC36E4AE}" type="pres">
      <dgm:prSet presAssocID="{C9B64616-DA85-43B5-ACE2-7AC858680523}" presName="image4" presStyleCnt="0"/>
      <dgm:spPr/>
    </dgm:pt>
    <dgm:pt modelId="{0C1175F1-6ECC-490D-9F2D-9F4E868B2A6C}" type="pres">
      <dgm:prSet presAssocID="{C9B64616-DA85-43B5-ACE2-7AC858680523}" presName="imageRepeatNode" presStyleLbl="alignAcc1" presStyleIdx="3" presStyleCnt="5"/>
      <dgm:spPr/>
    </dgm:pt>
    <dgm:pt modelId="{596ECCD0-6232-40B5-B799-4CF6C468EEE7}" type="pres">
      <dgm:prSet presAssocID="{C9B64616-DA85-43B5-ACE2-7AC858680523}" presName="imageaccent4" presStyleCnt="0"/>
      <dgm:spPr/>
    </dgm:pt>
    <dgm:pt modelId="{B8C9A564-D025-45E3-9D25-A5359F822582}" type="pres">
      <dgm:prSet presAssocID="{C9B64616-DA85-43B5-ACE2-7AC858680523}" presName="accentRepeatNode" presStyleLbl="solidAlignAcc1" presStyleIdx="7" presStyleCnt="10"/>
      <dgm:spPr/>
    </dgm:pt>
    <dgm:pt modelId="{F1583430-230B-4ACB-8FB9-BC900C8E58BC}" type="pres">
      <dgm:prSet presAssocID="{09327346-74E1-4201-AA14-A5F693C23AA8}" presName="text5" presStyleCnt="0"/>
      <dgm:spPr/>
    </dgm:pt>
    <dgm:pt modelId="{E9B06160-7D8F-4996-AD17-E6289292CED6}" type="pres">
      <dgm:prSet presAssocID="{09327346-74E1-4201-AA14-A5F693C23AA8}" presName="textRepeatNode" presStyleLbl="alignNode1" presStyleIdx="4" presStyleCnt="5">
        <dgm:presLayoutVars>
          <dgm:chMax val="0"/>
          <dgm:chPref val="0"/>
          <dgm:bulletEnabled val="1"/>
        </dgm:presLayoutVars>
      </dgm:prSet>
      <dgm:spPr/>
    </dgm:pt>
    <dgm:pt modelId="{50810004-358E-436D-90CB-1760ACEEF501}" type="pres">
      <dgm:prSet presAssocID="{09327346-74E1-4201-AA14-A5F693C23AA8}" presName="textaccent5" presStyleCnt="0"/>
      <dgm:spPr/>
    </dgm:pt>
    <dgm:pt modelId="{9E46DB2B-664A-4EE9-8D68-6D25257ECE4F}" type="pres">
      <dgm:prSet presAssocID="{09327346-74E1-4201-AA14-A5F693C23AA8}" presName="accentRepeatNode" presStyleLbl="solidAlignAcc1" presStyleIdx="8" presStyleCnt="10"/>
      <dgm:spPr/>
    </dgm:pt>
    <dgm:pt modelId="{7C83AF5F-247F-4008-92D2-8EA2D7D32A86}" type="pres">
      <dgm:prSet presAssocID="{CBDD6A69-A798-4ADC-AD97-BBF6968B0D16}" presName="image5" presStyleCnt="0"/>
      <dgm:spPr/>
    </dgm:pt>
    <dgm:pt modelId="{E0F1495D-9793-4F22-8C6A-382C3D564E72}" type="pres">
      <dgm:prSet presAssocID="{CBDD6A69-A798-4ADC-AD97-BBF6968B0D16}" presName="imageRepeatNode" presStyleLbl="alignAcc1" presStyleIdx="4" presStyleCnt="5"/>
      <dgm:spPr/>
    </dgm:pt>
    <dgm:pt modelId="{C301E887-2D68-4336-A736-0D9A5CB20033}" type="pres">
      <dgm:prSet presAssocID="{CBDD6A69-A798-4ADC-AD97-BBF6968B0D16}" presName="imageaccent5" presStyleCnt="0"/>
      <dgm:spPr/>
    </dgm:pt>
    <dgm:pt modelId="{30A6FE3A-D814-411F-BA30-D69E015DE807}" type="pres">
      <dgm:prSet presAssocID="{CBDD6A69-A798-4ADC-AD97-BBF6968B0D16}" presName="accentRepeatNode" presStyleLbl="solidAlignAcc1" presStyleIdx="9" presStyleCnt="10"/>
      <dgm:spPr/>
    </dgm:pt>
  </dgm:ptLst>
  <dgm:cxnLst>
    <dgm:cxn modelId="{4300BF14-461A-402B-87AD-C6A49A526B34}" type="presOf" srcId="{C9B64616-DA85-43B5-ACE2-7AC858680523}" destId="{0C1175F1-6ECC-490D-9F2D-9F4E868B2A6C}" srcOrd="0" destOrd="0" presId="urn:microsoft.com/office/officeart/2008/layout/HexagonCluster"/>
    <dgm:cxn modelId="{52F38015-68D5-4547-88BE-BE2864D2327F}" srcId="{F4617E59-84E8-46EA-980E-57A80A78B536}" destId="{09327346-74E1-4201-AA14-A5F693C23AA8}" srcOrd="4" destOrd="0" parTransId="{3C8C6182-5031-4F23-8E91-7BD2F0FF3599}" sibTransId="{CBDD6A69-A798-4ADC-AD97-BBF6968B0D16}"/>
    <dgm:cxn modelId="{5D937C16-346E-4E37-91C1-87FF264BA6E3}" srcId="{F4617E59-84E8-46EA-980E-57A80A78B536}" destId="{58A91992-B934-4CF9-8D5F-770CB5549251}" srcOrd="3" destOrd="0" parTransId="{F26C3CD8-B611-400E-80DC-CA499343F534}" sibTransId="{C9B64616-DA85-43B5-ACE2-7AC858680523}"/>
    <dgm:cxn modelId="{15E0EA25-8CF6-430F-8EBE-A6052CC0F35B}" srcId="{F4617E59-84E8-46EA-980E-57A80A78B536}" destId="{1D2FE8AC-9AB9-43E2-8BC7-289E1A85E77B}" srcOrd="1" destOrd="0" parTransId="{DBB8C94E-B28F-4F8A-BBF5-171F441CA577}" sibTransId="{A29E9BE9-ED18-4929-86B3-8E63B05703B9}"/>
    <dgm:cxn modelId="{9C65DF2B-CFCE-45FA-A17B-DCB37EF3A883}" type="presOf" srcId="{A29E9BE9-ED18-4929-86B3-8E63B05703B9}" destId="{4AECB718-647F-410D-A48C-F78144E071A4}" srcOrd="0" destOrd="0" presId="urn:microsoft.com/office/officeart/2008/layout/HexagonCluster"/>
    <dgm:cxn modelId="{7E74F744-53BF-4CCA-BD33-E36E1080B05C}" srcId="{F4617E59-84E8-46EA-980E-57A80A78B536}" destId="{88B5FA7D-D2CF-48B5-ACAA-A85644B8425C}" srcOrd="2" destOrd="0" parTransId="{880AAA14-9478-4E4E-BFBD-13467D97E3A5}" sibTransId="{C4D8B942-A616-4FF1-954F-FEF12B9B72D6}"/>
    <dgm:cxn modelId="{9781A274-5D4E-4B2E-B78C-8A90A0F2DC7F}" type="presOf" srcId="{88B5FA7D-D2CF-48B5-ACAA-A85644B8425C}" destId="{EE8D5A94-C2BB-4BE5-B7D2-5261FC74E061}" srcOrd="0" destOrd="0" presId="urn:microsoft.com/office/officeart/2008/layout/HexagonCluster"/>
    <dgm:cxn modelId="{A5F71289-FA8C-48E9-B54C-80A8B9AF2464}" type="presOf" srcId="{F4617E59-84E8-46EA-980E-57A80A78B536}" destId="{918F521C-63C4-4629-8B6E-ACBE9DACA015}" srcOrd="0" destOrd="0" presId="urn:microsoft.com/office/officeart/2008/layout/HexagonCluster"/>
    <dgm:cxn modelId="{579D9E92-9C62-465F-92D7-85BF12C0F407}" type="presOf" srcId="{A1753E54-7B32-43C7-90F1-42EE61D7F61B}" destId="{A74FDFF8-B14D-49D4-AD1B-5F4CE6256CF8}" srcOrd="0" destOrd="0" presId="urn:microsoft.com/office/officeart/2008/layout/HexagonCluster"/>
    <dgm:cxn modelId="{7502CD97-0AAD-4F03-82EF-982034BEAA24}" type="presOf" srcId="{58A91992-B934-4CF9-8D5F-770CB5549251}" destId="{78A3D218-7C8D-4252-9C6B-4F38CB233690}" srcOrd="0" destOrd="0" presId="urn:microsoft.com/office/officeart/2008/layout/HexagonCluster"/>
    <dgm:cxn modelId="{FAA59299-6BA1-4E1C-928E-04636A234E9E}" type="presOf" srcId="{C4D8B942-A616-4FF1-954F-FEF12B9B72D6}" destId="{5E9B60BF-0FC4-4D71-B49D-F4D4F92EB63B}" srcOrd="0" destOrd="0" presId="urn:microsoft.com/office/officeart/2008/layout/HexagonCluster"/>
    <dgm:cxn modelId="{84CB1AA8-199B-4826-9E6C-52ED81AEE916}" type="presOf" srcId="{CBDD6A69-A798-4ADC-AD97-BBF6968B0D16}" destId="{E0F1495D-9793-4F22-8C6A-382C3D564E72}" srcOrd="0" destOrd="0" presId="urn:microsoft.com/office/officeart/2008/layout/HexagonCluster"/>
    <dgm:cxn modelId="{6DCF9DC6-E169-4DE1-B81D-DC2C911D0A11}" type="presOf" srcId="{09327346-74E1-4201-AA14-A5F693C23AA8}" destId="{E9B06160-7D8F-4996-AD17-E6289292CED6}" srcOrd="0" destOrd="0" presId="urn:microsoft.com/office/officeart/2008/layout/HexagonCluster"/>
    <dgm:cxn modelId="{B9D729C9-84CB-43A3-AFE3-90F1181BB1F4}" type="presOf" srcId="{074FE500-EC4D-4988-8BAB-1F2A61FBF88C}" destId="{D1FD9FAC-B185-4816-A3C2-10E6A4E48C6A}" srcOrd="0" destOrd="0" presId="urn:microsoft.com/office/officeart/2008/layout/HexagonCluster"/>
    <dgm:cxn modelId="{7E0EE0E8-D7A5-42BF-8CC1-7928F666681A}" type="presOf" srcId="{1D2FE8AC-9AB9-43E2-8BC7-289E1A85E77B}" destId="{0C40F08F-466E-4034-84EF-C4B48AB006EE}" srcOrd="0" destOrd="0" presId="urn:microsoft.com/office/officeart/2008/layout/HexagonCluster"/>
    <dgm:cxn modelId="{E50BA7ED-7191-4F69-AE29-CAD5734CA141}" srcId="{F4617E59-84E8-46EA-980E-57A80A78B536}" destId="{A1753E54-7B32-43C7-90F1-42EE61D7F61B}" srcOrd="0" destOrd="0" parTransId="{07CD331E-2243-471A-9DD3-A6AF32242C9C}" sibTransId="{074FE500-EC4D-4988-8BAB-1F2A61FBF88C}"/>
    <dgm:cxn modelId="{40A9FA85-F556-4E56-BE5C-796E919162DA}" type="presParOf" srcId="{918F521C-63C4-4629-8B6E-ACBE9DACA015}" destId="{5B86AEF2-D7DF-4DD5-A874-6665FDAC949B}" srcOrd="0" destOrd="0" presId="urn:microsoft.com/office/officeart/2008/layout/HexagonCluster"/>
    <dgm:cxn modelId="{7DF07149-7396-4A3A-8505-5A4A1F75B849}" type="presParOf" srcId="{5B86AEF2-D7DF-4DD5-A874-6665FDAC949B}" destId="{A74FDFF8-B14D-49D4-AD1B-5F4CE6256CF8}" srcOrd="0" destOrd="0" presId="urn:microsoft.com/office/officeart/2008/layout/HexagonCluster"/>
    <dgm:cxn modelId="{E2B3E353-459C-4F8F-BC00-3E943AB8DEFF}" type="presParOf" srcId="{918F521C-63C4-4629-8B6E-ACBE9DACA015}" destId="{BBEE70FA-B732-404B-9C14-CC335846B304}" srcOrd="1" destOrd="0" presId="urn:microsoft.com/office/officeart/2008/layout/HexagonCluster"/>
    <dgm:cxn modelId="{60FCF383-C6EC-4B0A-9EE6-C301CE29A4D0}" type="presParOf" srcId="{BBEE70FA-B732-404B-9C14-CC335846B304}" destId="{B2C9CFE3-4F2E-40F0-8ACB-9352C7D33A5F}" srcOrd="0" destOrd="0" presId="urn:microsoft.com/office/officeart/2008/layout/HexagonCluster"/>
    <dgm:cxn modelId="{E469EDB7-EF96-48FE-AF6E-C9EB51B8EBFD}" type="presParOf" srcId="{918F521C-63C4-4629-8B6E-ACBE9DACA015}" destId="{3D4751B7-CF87-4FE7-AA33-1F0F1E838EC5}" srcOrd="2" destOrd="0" presId="urn:microsoft.com/office/officeart/2008/layout/HexagonCluster"/>
    <dgm:cxn modelId="{E5AA067C-D3D4-47E3-A6AF-945AC2FB0B00}" type="presParOf" srcId="{3D4751B7-CF87-4FE7-AA33-1F0F1E838EC5}" destId="{D1FD9FAC-B185-4816-A3C2-10E6A4E48C6A}" srcOrd="0" destOrd="0" presId="urn:microsoft.com/office/officeart/2008/layout/HexagonCluster"/>
    <dgm:cxn modelId="{806C1059-0C2E-4268-83E7-D149C45EA90D}" type="presParOf" srcId="{918F521C-63C4-4629-8B6E-ACBE9DACA015}" destId="{84600D1F-4139-4FF2-8A59-E3CFAF0F46B7}" srcOrd="3" destOrd="0" presId="urn:microsoft.com/office/officeart/2008/layout/HexagonCluster"/>
    <dgm:cxn modelId="{8FD22161-5261-42E2-AC4A-C1DFCDE7B261}" type="presParOf" srcId="{84600D1F-4139-4FF2-8A59-E3CFAF0F46B7}" destId="{A34BFE7A-364D-43BE-8DA0-E9233235A2B7}" srcOrd="0" destOrd="0" presId="urn:microsoft.com/office/officeart/2008/layout/HexagonCluster"/>
    <dgm:cxn modelId="{DD65C815-A136-4BEC-B130-CA17D66069FD}" type="presParOf" srcId="{918F521C-63C4-4629-8B6E-ACBE9DACA015}" destId="{E08756BD-FF76-4F84-BBD8-5066DEB1346D}" srcOrd="4" destOrd="0" presId="urn:microsoft.com/office/officeart/2008/layout/HexagonCluster"/>
    <dgm:cxn modelId="{4A371A29-13A4-4D0A-983C-B90894331ADE}" type="presParOf" srcId="{E08756BD-FF76-4F84-BBD8-5066DEB1346D}" destId="{0C40F08F-466E-4034-84EF-C4B48AB006EE}" srcOrd="0" destOrd="0" presId="urn:microsoft.com/office/officeart/2008/layout/HexagonCluster"/>
    <dgm:cxn modelId="{E07ED995-A39A-410E-905F-DA8397846CB4}" type="presParOf" srcId="{918F521C-63C4-4629-8B6E-ACBE9DACA015}" destId="{E08067EE-02FE-4B70-A174-BB88707B0A59}" srcOrd="5" destOrd="0" presId="urn:microsoft.com/office/officeart/2008/layout/HexagonCluster"/>
    <dgm:cxn modelId="{24B48DA1-2077-43D6-93A3-4E854BCB6354}" type="presParOf" srcId="{E08067EE-02FE-4B70-A174-BB88707B0A59}" destId="{5D428015-046E-4235-B69D-8E9CA3B0D6E9}" srcOrd="0" destOrd="0" presId="urn:microsoft.com/office/officeart/2008/layout/HexagonCluster"/>
    <dgm:cxn modelId="{0F0632A9-1943-4526-B3E9-63842FEC11E9}" type="presParOf" srcId="{918F521C-63C4-4629-8B6E-ACBE9DACA015}" destId="{E51F0916-7032-451D-82B1-A1A18B7873D2}" srcOrd="6" destOrd="0" presId="urn:microsoft.com/office/officeart/2008/layout/HexagonCluster"/>
    <dgm:cxn modelId="{29B17AF7-3BF6-482B-9F6B-794B90993727}" type="presParOf" srcId="{E51F0916-7032-451D-82B1-A1A18B7873D2}" destId="{4AECB718-647F-410D-A48C-F78144E071A4}" srcOrd="0" destOrd="0" presId="urn:microsoft.com/office/officeart/2008/layout/HexagonCluster"/>
    <dgm:cxn modelId="{69FB68AA-5327-410F-90FF-2D37915CA0EA}" type="presParOf" srcId="{918F521C-63C4-4629-8B6E-ACBE9DACA015}" destId="{58087303-FC4B-4CF9-A80B-7DF8FC84C954}" srcOrd="7" destOrd="0" presId="urn:microsoft.com/office/officeart/2008/layout/HexagonCluster"/>
    <dgm:cxn modelId="{6587AE12-FED9-4988-931E-321CA7401755}" type="presParOf" srcId="{58087303-FC4B-4CF9-A80B-7DF8FC84C954}" destId="{2BF4E508-97BB-48AA-A794-A7945CE8F88C}" srcOrd="0" destOrd="0" presId="urn:microsoft.com/office/officeart/2008/layout/HexagonCluster"/>
    <dgm:cxn modelId="{4C3266E6-36B3-4945-B9B8-3ABA981B42FA}" type="presParOf" srcId="{918F521C-63C4-4629-8B6E-ACBE9DACA015}" destId="{6F8DA823-E425-42EF-A704-9D03A5BA1AB2}" srcOrd="8" destOrd="0" presId="urn:microsoft.com/office/officeart/2008/layout/HexagonCluster"/>
    <dgm:cxn modelId="{160186D1-AA4D-4CDB-AA20-A64C6A146B97}" type="presParOf" srcId="{6F8DA823-E425-42EF-A704-9D03A5BA1AB2}" destId="{EE8D5A94-C2BB-4BE5-B7D2-5261FC74E061}" srcOrd="0" destOrd="0" presId="urn:microsoft.com/office/officeart/2008/layout/HexagonCluster"/>
    <dgm:cxn modelId="{93B1D0F1-9877-4570-A177-B2AAED04E597}" type="presParOf" srcId="{918F521C-63C4-4629-8B6E-ACBE9DACA015}" destId="{23A6E77F-2ABA-4C8B-9EE2-901E827C83E5}" srcOrd="9" destOrd="0" presId="urn:microsoft.com/office/officeart/2008/layout/HexagonCluster"/>
    <dgm:cxn modelId="{BCE3160B-6416-47FB-B88B-7FF2F9978108}" type="presParOf" srcId="{23A6E77F-2ABA-4C8B-9EE2-901E827C83E5}" destId="{247FC2F8-0530-473C-AF82-521B42CD0615}" srcOrd="0" destOrd="0" presId="urn:microsoft.com/office/officeart/2008/layout/HexagonCluster"/>
    <dgm:cxn modelId="{CEDEB204-B3D1-4CFF-B6E1-B38994822D7D}" type="presParOf" srcId="{918F521C-63C4-4629-8B6E-ACBE9DACA015}" destId="{CA887712-F390-4DC4-B9AA-87507780A5AF}" srcOrd="10" destOrd="0" presId="urn:microsoft.com/office/officeart/2008/layout/HexagonCluster"/>
    <dgm:cxn modelId="{D1C6AA7F-FFB8-4A55-81E1-92BC0E9642AE}" type="presParOf" srcId="{CA887712-F390-4DC4-B9AA-87507780A5AF}" destId="{5E9B60BF-0FC4-4D71-B49D-F4D4F92EB63B}" srcOrd="0" destOrd="0" presId="urn:microsoft.com/office/officeart/2008/layout/HexagonCluster"/>
    <dgm:cxn modelId="{642EF75D-415C-44FA-AD19-EAD30BEF7B73}" type="presParOf" srcId="{918F521C-63C4-4629-8B6E-ACBE9DACA015}" destId="{A75EF22B-9C18-4937-90CD-3B6901942E95}" srcOrd="11" destOrd="0" presId="urn:microsoft.com/office/officeart/2008/layout/HexagonCluster"/>
    <dgm:cxn modelId="{992D6092-A1D6-4988-A8BC-389B6C14704B}" type="presParOf" srcId="{A75EF22B-9C18-4937-90CD-3B6901942E95}" destId="{60DF4434-2514-422D-A912-6173E535864B}" srcOrd="0" destOrd="0" presId="urn:microsoft.com/office/officeart/2008/layout/HexagonCluster"/>
    <dgm:cxn modelId="{A6CA345E-0829-4011-9B2E-B7D1A19DB529}" type="presParOf" srcId="{918F521C-63C4-4629-8B6E-ACBE9DACA015}" destId="{1019337C-7E96-48CB-9A9D-5B5AF83FE1A5}" srcOrd="12" destOrd="0" presId="urn:microsoft.com/office/officeart/2008/layout/HexagonCluster"/>
    <dgm:cxn modelId="{B200B02A-DC2A-4E70-8A77-85FAC447ECEC}" type="presParOf" srcId="{1019337C-7E96-48CB-9A9D-5B5AF83FE1A5}" destId="{78A3D218-7C8D-4252-9C6B-4F38CB233690}" srcOrd="0" destOrd="0" presId="urn:microsoft.com/office/officeart/2008/layout/HexagonCluster"/>
    <dgm:cxn modelId="{37CD8D11-6456-4E05-ADCC-6ABFDC65464D}" type="presParOf" srcId="{918F521C-63C4-4629-8B6E-ACBE9DACA015}" destId="{9EF3B32A-6EAA-4D63-AF85-792949BDF74A}" srcOrd="13" destOrd="0" presId="urn:microsoft.com/office/officeart/2008/layout/HexagonCluster"/>
    <dgm:cxn modelId="{A9AB1FDB-9688-414A-890E-5D58195104F3}" type="presParOf" srcId="{9EF3B32A-6EAA-4D63-AF85-792949BDF74A}" destId="{53A39A75-C745-4D4D-A42B-F599885B3969}" srcOrd="0" destOrd="0" presId="urn:microsoft.com/office/officeart/2008/layout/HexagonCluster"/>
    <dgm:cxn modelId="{64F8B0D0-415D-4295-88D6-FBC7F95E7999}" type="presParOf" srcId="{918F521C-63C4-4629-8B6E-ACBE9DACA015}" destId="{3F652156-D946-40B4-B590-0C4DDC36E4AE}" srcOrd="14" destOrd="0" presId="urn:microsoft.com/office/officeart/2008/layout/HexagonCluster"/>
    <dgm:cxn modelId="{DD0A1D86-34C4-4F07-A0ED-9861B9D263BD}" type="presParOf" srcId="{3F652156-D946-40B4-B590-0C4DDC36E4AE}" destId="{0C1175F1-6ECC-490D-9F2D-9F4E868B2A6C}" srcOrd="0" destOrd="0" presId="urn:microsoft.com/office/officeart/2008/layout/HexagonCluster"/>
    <dgm:cxn modelId="{ADA6D838-F0A5-4272-838F-5EBE4EE60D43}" type="presParOf" srcId="{918F521C-63C4-4629-8B6E-ACBE9DACA015}" destId="{596ECCD0-6232-40B5-B799-4CF6C468EEE7}" srcOrd="15" destOrd="0" presId="urn:microsoft.com/office/officeart/2008/layout/HexagonCluster"/>
    <dgm:cxn modelId="{FAF9D75A-BDD9-4B09-B8C2-6F29C699AE24}" type="presParOf" srcId="{596ECCD0-6232-40B5-B799-4CF6C468EEE7}" destId="{B8C9A564-D025-45E3-9D25-A5359F822582}" srcOrd="0" destOrd="0" presId="urn:microsoft.com/office/officeart/2008/layout/HexagonCluster"/>
    <dgm:cxn modelId="{09AE1F1F-D8A5-4CE2-8E77-DB3ABABE3095}" type="presParOf" srcId="{918F521C-63C4-4629-8B6E-ACBE9DACA015}" destId="{F1583430-230B-4ACB-8FB9-BC900C8E58BC}" srcOrd="16" destOrd="0" presId="urn:microsoft.com/office/officeart/2008/layout/HexagonCluster"/>
    <dgm:cxn modelId="{12FD9E52-7C8F-49B0-9829-53100A29315B}" type="presParOf" srcId="{F1583430-230B-4ACB-8FB9-BC900C8E58BC}" destId="{E9B06160-7D8F-4996-AD17-E6289292CED6}" srcOrd="0" destOrd="0" presId="urn:microsoft.com/office/officeart/2008/layout/HexagonCluster"/>
    <dgm:cxn modelId="{3F866EEF-F468-4CAB-BB1C-AE9923C58E64}" type="presParOf" srcId="{918F521C-63C4-4629-8B6E-ACBE9DACA015}" destId="{50810004-358E-436D-90CB-1760ACEEF501}" srcOrd="17" destOrd="0" presId="urn:microsoft.com/office/officeart/2008/layout/HexagonCluster"/>
    <dgm:cxn modelId="{15FDE832-03C9-4822-97BE-E0E795E9F4C8}" type="presParOf" srcId="{50810004-358E-436D-90CB-1760ACEEF501}" destId="{9E46DB2B-664A-4EE9-8D68-6D25257ECE4F}" srcOrd="0" destOrd="0" presId="urn:microsoft.com/office/officeart/2008/layout/HexagonCluster"/>
    <dgm:cxn modelId="{9A8E558C-BC35-4B34-BF32-00D6D23CF682}" type="presParOf" srcId="{918F521C-63C4-4629-8B6E-ACBE9DACA015}" destId="{7C83AF5F-247F-4008-92D2-8EA2D7D32A86}" srcOrd="18" destOrd="0" presId="urn:microsoft.com/office/officeart/2008/layout/HexagonCluster"/>
    <dgm:cxn modelId="{0CBB4D7A-1715-4756-B866-5914C2A95C61}" type="presParOf" srcId="{7C83AF5F-247F-4008-92D2-8EA2D7D32A86}" destId="{E0F1495D-9793-4F22-8C6A-382C3D564E72}" srcOrd="0" destOrd="0" presId="urn:microsoft.com/office/officeart/2008/layout/HexagonCluster"/>
    <dgm:cxn modelId="{196F3BFC-C85F-47CA-AEE3-E7B21DD4BE18}" type="presParOf" srcId="{918F521C-63C4-4629-8B6E-ACBE9DACA015}" destId="{C301E887-2D68-4336-A736-0D9A5CB20033}" srcOrd="19" destOrd="0" presId="urn:microsoft.com/office/officeart/2008/layout/HexagonCluster"/>
    <dgm:cxn modelId="{FABD5CE0-32D7-4424-8DC8-8032EF44A737}" type="presParOf" srcId="{C301E887-2D68-4336-A736-0D9A5CB20033}" destId="{30A6FE3A-D814-411F-BA30-D69E015DE807}"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DB76CB-159C-4BFB-8DEE-DA50E053F0B9}"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ru-RU"/>
        </a:p>
      </dgm:t>
    </dgm:pt>
    <dgm:pt modelId="{4EDA7B27-6DC3-4E83-BF38-1911BDE841A6}">
      <dgm:prSet phldrT="[Текст]"/>
      <dgm:spPr/>
      <dgm:t>
        <a:bodyPr/>
        <a:lstStyle/>
        <a:p>
          <a:r>
            <a:rPr lang="en-US" b="1" dirty="0"/>
            <a:t>Ordinary Members</a:t>
          </a:r>
          <a:r>
            <a:rPr lang="en-US" dirty="0"/>
            <a:t> </a:t>
          </a:r>
          <a:endParaRPr lang="ru-RU" dirty="0">
            <a:latin typeface="Bookman Old Style" panose="02050604050505020204" pitchFamily="18" charset="0"/>
          </a:endParaRPr>
        </a:p>
      </dgm:t>
    </dgm:pt>
    <dgm:pt modelId="{3039957D-2071-45C9-B712-D2568F7E1364}" type="parTrans" cxnId="{EA29C84B-675F-4C86-8825-78C36D6C7151}">
      <dgm:prSet/>
      <dgm:spPr/>
      <dgm:t>
        <a:bodyPr/>
        <a:lstStyle/>
        <a:p>
          <a:endParaRPr lang="ru-RU">
            <a:latin typeface="Bookman Old Style" panose="02050604050505020204" pitchFamily="18" charset="0"/>
          </a:endParaRPr>
        </a:p>
      </dgm:t>
    </dgm:pt>
    <dgm:pt modelId="{45682247-40E8-4811-AA5C-93B3D5D5734D}" type="sibTrans" cxnId="{EA29C84B-675F-4C86-8825-78C36D6C7151}">
      <dgm:prSet/>
      <dgm:spPr/>
      <dgm:t>
        <a:bodyPr/>
        <a:lstStyle/>
        <a:p>
          <a:endParaRPr lang="ru-RU">
            <a:latin typeface="Bookman Old Style" panose="02050604050505020204" pitchFamily="18" charset="0"/>
          </a:endParaRPr>
        </a:p>
      </dgm:t>
    </dgm:pt>
    <dgm:pt modelId="{4E1CD3CA-2820-4798-9E22-9F2FCA571E52}">
      <dgm:prSet phldrT="[Текст]"/>
      <dgm:spPr/>
      <dgm:t>
        <a:bodyPr/>
        <a:lstStyle/>
        <a:p>
          <a:r>
            <a:rPr lang="en-US" dirty="0"/>
            <a:t>include national apex bodies of processors’ of any one food item such as fish, diary, meat, date, grain processors’ associations, individual public and private companies working in the field of </a:t>
          </a:r>
          <a:r>
            <a:rPr lang="en-US" dirty="0" err="1"/>
            <a:t>Agro</a:t>
          </a:r>
          <a:r>
            <a:rPr lang="en-US" dirty="0"/>
            <a:t>-food industry and food processing whose investment capital is not below US $3-5 million</a:t>
          </a:r>
          <a:endParaRPr lang="ru-RU" dirty="0">
            <a:latin typeface="Bookman Old Style" panose="02050604050505020204" pitchFamily="18" charset="0"/>
          </a:endParaRPr>
        </a:p>
      </dgm:t>
    </dgm:pt>
    <dgm:pt modelId="{4AD32195-70B1-48BE-B837-D72E36203768}" type="parTrans" cxnId="{026DB5E0-F863-4C33-9D96-BD02C6ED6EA6}">
      <dgm:prSet/>
      <dgm:spPr/>
      <dgm:t>
        <a:bodyPr/>
        <a:lstStyle/>
        <a:p>
          <a:endParaRPr lang="ru-RU">
            <a:latin typeface="Bookman Old Style" panose="02050604050505020204" pitchFamily="18" charset="0"/>
          </a:endParaRPr>
        </a:p>
      </dgm:t>
    </dgm:pt>
    <dgm:pt modelId="{E197F6F4-DBA9-483D-A8F8-FAC5F1CE5CD7}" type="sibTrans" cxnId="{026DB5E0-F863-4C33-9D96-BD02C6ED6EA6}">
      <dgm:prSet/>
      <dgm:spPr/>
      <dgm:t>
        <a:bodyPr/>
        <a:lstStyle/>
        <a:p>
          <a:endParaRPr lang="ru-RU">
            <a:latin typeface="Bookman Old Style" panose="02050604050505020204" pitchFamily="18" charset="0"/>
          </a:endParaRPr>
        </a:p>
      </dgm:t>
    </dgm:pt>
    <dgm:pt modelId="{CEEB174E-842B-4785-B3BF-CDE56390BE53}">
      <dgm:prSet phldrT="[Текст]"/>
      <dgm:spPr/>
      <dgm:t>
        <a:bodyPr/>
        <a:lstStyle/>
        <a:p>
          <a:r>
            <a:rPr lang="en-US" b="1" dirty="0"/>
            <a:t>Associate Members</a:t>
          </a:r>
          <a:r>
            <a:rPr lang="en-US" dirty="0"/>
            <a:t> </a:t>
          </a:r>
          <a:endParaRPr lang="ru-RU" dirty="0">
            <a:latin typeface="Bookman Old Style" panose="02050604050505020204" pitchFamily="18" charset="0"/>
          </a:endParaRPr>
        </a:p>
      </dgm:t>
    </dgm:pt>
    <dgm:pt modelId="{535538ED-AF99-4371-A868-6EE0C10F6BE2}" type="parTrans" cxnId="{D7643BB0-BA84-4BF4-9D99-6F31EDE3B08F}">
      <dgm:prSet/>
      <dgm:spPr/>
      <dgm:t>
        <a:bodyPr/>
        <a:lstStyle/>
        <a:p>
          <a:endParaRPr lang="ru-RU">
            <a:latin typeface="Bookman Old Style" panose="02050604050505020204" pitchFamily="18" charset="0"/>
          </a:endParaRPr>
        </a:p>
      </dgm:t>
    </dgm:pt>
    <dgm:pt modelId="{C9156513-8081-4CAE-826F-C9838C6DBFE7}" type="sibTrans" cxnId="{D7643BB0-BA84-4BF4-9D99-6F31EDE3B08F}">
      <dgm:prSet/>
      <dgm:spPr/>
      <dgm:t>
        <a:bodyPr/>
        <a:lstStyle/>
        <a:p>
          <a:endParaRPr lang="ru-RU">
            <a:latin typeface="Bookman Old Style" panose="02050604050505020204" pitchFamily="18" charset="0"/>
          </a:endParaRPr>
        </a:p>
      </dgm:t>
    </dgm:pt>
    <dgm:pt modelId="{4ECF9FA8-0117-4691-A45D-9B93E16F2431}">
      <dgm:prSet phldrT="[Текст]"/>
      <dgm:spPr/>
      <dgm:t>
        <a:bodyPr/>
        <a:lstStyle/>
        <a:p>
          <a:r>
            <a:rPr lang="en-US" dirty="0"/>
            <a:t>include government and private sectors support bodies such as </a:t>
          </a:r>
          <a:r>
            <a:rPr lang="en-US" dirty="0" err="1"/>
            <a:t>bureaux</a:t>
          </a:r>
          <a:r>
            <a:rPr lang="en-US" dirty="0"/>
            <a:t> of standards, export promotion agencies, investment promotion agencies, research institutions, farmers’ associations, manufacturers of agricultural in-puts and implements etc.</a:t>
          </a:r>
          <a:endParaRPr lang="ru-RU" dirty="0">
            <a:latin typeface="Bookman Old Style" panose="02050604050505020204" pitchFamily="18" charset="0"/>
          </a:endParaRPr>
        </a:p>
      </dgm:t>
    </dgm:pt>
    <dgm:pt modelId="{99CA8CF3-3F3B-465B-8AB3-DB62F07098C9}" type="parTrans" cxnId="{9BBB389F-CCAC-4D1C-B8A9-4CB9EE63A59A}">
      <dgm:prSet/>
      <dgm:spPr/>
      <dgm:t>
        <a:bodyPr/>
        <a:lstStyle/>
        <a:p>
          <a:endParaRPr lang="ru-RU">
            <a:latin typeface="Bookman Old Style" panose="02050604050505020204" pitchFamily="18" charset="0"/>
          </a:endParaRPr>
        </a:p>
      </dgm:t>
    </dgm:pt>
    <dgm:pt modelId="{96E86D88-6557-469D-A20B-29FB5ED2D61E}" type="sibTrans" cxnId="{9BBB389F-CCAC-4D1C-B8A9-4CB9EE63A59A}">
      <dgm:prSet/>
      <dgm:spPr/>
      <dgm:t>
        <a:bodyPr/>
        <a:lstStyle/>
        <a:p>
          <a:endParaRPr lang="ru-RU">
            <a:latin typeface="Bookman Old Style" panose="02050604050505020204" pitchFamily="18" charset="0"/>
          </a:endParaRPr>
        </a:p>
      </dgm:t>
    </dgm:pt>
    <dgm:pt modelId="{F1503755-251C-4E80-A982-03426EF12726}">
      <dgm:prSet phldrT="[Текст]"/>
      <dgm:spPr/>
      <dgm:t>
        <a:bodyPr/>
        <a:lstStyle/>
        <a:p>
          <a:r>
            <a:rPr lang="en-US" b="1" dirty="0"/>
            <a:t>Honorary Members</a:t>
          </a:r>
          <a:r>
            <a:rPr lang="en-US" dirty="0"/>
            <a:t> </a:t>
          </a:r>
          <a:endParaRPr lang="ru-RU" dirty="0">
            <a:latin typeface="Bookman Old Style" panose="02050604050505020204" pitchFamily="18" charset="0"/>
          </a:endParaRPr>
        </a:p>
      </dgm:t>
    </dgm:pt>
    <dgm:pt modelId="{5F00AC6D-FE56-4262-A069-4779B3F8B49B}" type="parTrans" cxnId="{2921C0E6-B9EE-4DBE-B32F-3E624C30673D}">
      <dgm:prSet/>
      <dgm:spPr/>
      <dgm:t>
        <a:bodyPr/>
        <a:lstStyle/>
        <a:p>
          <a:endParaRPr lang="ru-RU">
            <a:latin typeface="Bookman Old Style" panose="02050604050505020204" pitchFamily="18" charset="0"/>
          </a:endParaRPr>
        </a:p>
      </dgm:t>
    </dgm:pt>
    <dgm:pt modelId="{B374FD51-8D93-48C9-A62B-003D61C93683}" type="sibTrans" cxnId="{2921C0E6-B9EE-4DBE-B32F-3E624C30673D}">
      <dgm:prSet/>
      <dgm:spPr/>
      <dgm:t>
        <a:bodyPr/>
        <a:lstStyle/>
        <a:p>
          <a:endParaRPr lang="ru-RU">
            <a:latin typeface="Bookman Old Style" panose="02050604050505020204" pitchFamily="18" charset="0"/>
          </a:endParaRPr>
        </a:p>
      </dgm:t>
    </dgm:pt>
    <dgm:pt modelId="{C270DA14-0B90-4046-B307-60EE8E76526C}">
      <dgm:prSet phldrT="[Текст]"/>
      <dgm:spPr/>
      <dgm:t>
        <a:bodyPr/>
        <a:lstStyle/>
        <a:p>
          <a:r>
            <a:rPr lang="en-US" dirty="0"/>
            <a:t>include those individuals who may be nominated by the Executive Board by virtue of their scientific, technical work or public service and are concerned in the improvement and development of food processing and the AGM ratifies this nomination</a:t>
          </a:r>
          <a:endParaRPr lang="ru-RU" dirty="0">
            <a:latin typeface="Bookman Old Style" panose="02050604050505020204" pitchFamily="18" charset="0"/>
          </a:endParaRPr>
        </a:p>
      </dgm:t>
    </dgm:pt>
    <dgm:pt modelId="{F32B2FB6-179C-4D8E-BC3D-1E339A31976C}" type="parTrans" cxnId="{7F7EE6EB-28D6-4D80-A1D4-95021AC77AF6}">
      <dgm:prSet/>
      <dgm:spPr/>
      <dgm:t>
        <a:bodyPr/>
        <a:lstStyle/>
        <a:p>
          <a:endParaRPr lang="ru-RU">
            <a:latin typeface="Bookman Old Style" panose="02050604050505020204" pitchFamily="18" charset="0"/>
          </a:endParaRPr>
        </a:p>
      </dgm:t>
    </dgm:pt>
    <dgm:pt modelId="{AC407F54-48B9-443B-ABCD-07C0B977B0BF}" type="sibTrans" cxnId="{7F7EE6EB-28D6-4D80-A1D4-95021AC77AF6}">
      <dgm:prSet/>
      <dgm:spPr/>
      <dgm:t>
        <a:bodyPr/>
        <a:lstStyle/>
        <a:p>
          <a:endParaRPr lang="ru-RU">
            <a:latin typeface="Bookman Old Style" panose="02050604050505020204" pitchFamily="18" charset="0"/>
          </a:endParaRPr>
        </a:p>
      </dgm:t>
    </dgm:pt>
    <dgm:pt modelId="{48986826-757A-4C8A-9E20-778C08FCEC95}" type="pres">
      <dgm:prSet presAssocID="{D8DB76CB-159C-4BFB-8DEE-DA50E053F0B9}" presName="Name0" presStyleCnt="0">
        <dgm:presLayoutVars>
          <dgm:dir/>
          <dgm:animLvl val="lvl"/>
          <dgm:resizeHandles val="exact"/>
        </dgm:presLayoutVars>
      </dgm:prSet>
      <dgm:spPr/>
    </dgm:pt>
    <dgm:pt modelId="{4A862BB5-9799-44AB-BE0D-EDA219841541}" type="pres">
      <dgm:prSet presAssocID="{4EDA7B27-6DC3-4E83-BF38-1911BDE841A6}" presName="composite" presStyleCnt="0"/>
      <dgm:spPr/>
    </dgm:pt>
    <dgm:pt modelId="{8FB12458-F103-4625-A997-EBDDC475A405}" type="pres">
      <dgm:prSet presAssocID="{4EDA7B27-6DC3-4E83-BF38-1911BDE841A6}" presName="parTx" presStyleLbl="alignNode1" presStyleIdx="0" presStyleCnt="3">
        <dgm:presLayoutVars>
          <dgm:chMax val="0"/>
          <dgm:chPref val="0"/>
          <dgm:bulletEnabled val="1"/>
        </dgm:presLayoutVars>
      </dgm:prSet>
      <dgm:spPr/>
    </dgm:pt>
    <dgm:pt modelId="{02251E1A-61F1-4A48-A105-4E89286BBD22}" type="pres">
      <dgm:prSet presAssocID="{4EDA7B27-6DC3-4E83-BF38-1911BDE841A6}" presName="desTx" presStyleLbl="alignAccFollowNode1" presStyleIdx="0" presStyleCnt="3">
        <dgm:presLayoutVars>
          <dgm:bulletEnabled val="1"/>
        </dgm:presLayoutVars>
      </dgm:prSet>
      <dgm:spPr/>
    </dgm:pt>
    <dgm:pt modelId="{AA23D2D7-2B00-4245-81CC-205B85945FB8}" type="pres">
      <dgm:prSet presAssocID="{45682247-40E8-4811-AA5C-93B3D5D5734D}" presName="space" presStyleCnt="0"/>
      <dgm:spPr/>
    </dgm:pt>
    <dgm:pt modelId="{62128843-BDA4-4BA9-9B4E-2AECA700AA74}" type="pres">
      <dgm:prSet presAssocID="{CEEB174E-842B-4785-B3BF-CDE56390BE53}" presName="composite" presStyleCnt="0"/>
      <dgm:spPr/>
    </dgm:pt>
    <dgm:pt modelId="{C6E11841-9B56-4B37-BD3A-95E26FF55152}" type="pres">
      <dgm:prSet presAssocID="{CEEB174E-842B-4785-B3BF-CDE56390BE53}" presName="parTx" presStyleLbl="alignNode1" presStyleIdx="1" presStyleCnt="3">
        <dgm:presLayoutVars>
          <dgm:chMax val="0"/>
          <dgm:chPref val="0"/>
          <dgm:bulletEnabled val="1"/>
        </dgm:presLayoutVars>
      </dgm:prSet>
      <dgm:spPr/>
    </dgm:pt>
    <dgm:pt modelId="{5A9A777C-82F9-4D59-A078-714DF620EF90}" type="pres">
      <dgm:prSet presAssocID="{CEEB174E-842B-4785-B3BF-CDE56390BE53}" presName="desTx" presStyleLbl="alignAccFollowNode1" presStyleIdx="1" presStyleCnt="3">
        <dgm:presLayoutVars>
          <dgm:bulletEnabled val="1"/>
        </dgm:presLayoutVars>
      </dgm:prSet>
      <dgm:spPr/>
    </dgm:pt>
    <dgm:pt modelId="{19C0DF31-92EA-4CFF-92A9-90D8D13A46CC}" type="pres">
      <dgm:prSet presAssocID="{C9156513-8081-4CAE-826F-C9838C6DBFE7}" presName="space" presStyleCnt="0"/>
      <dgm:spPr/>
    </dgm:pt>
    <dgm:pt modelId="{62C3E642-6B00-49F2-9FC7-303D6204FA8A}" type="pres">
      <dgm:prSet presAssocID="{F1503755-251C-4E80-A982-03426EF12726}" presName="composite" presStyleCnt="0"/>
      <dgm:spPr/>
    </dgm:pt>
    <dgm:pt modelId="{C1431DBC-9358-49D2-A09E-D8A7E30289B9}" type="pres">
      <dgm:prSet presAssocID="{F1503755-251C-4E80-A982-03426EF12726}" presName="parTx" presStyleLbl="alignNode1" presStyleIdx="2" presStyleCnt="3">
        <dgm:presLayoutVars>
          <dgm:chMax val="0"/>
          <dgm:chPref val="0"/>
          <dgm:bulletEnabled val="1"/>
        </dgm:presLayoutVars>
      </dgm:prSet>
      <dgm:spPr/>
    </dgm:pt>
    <dgm:pt modelId="{CA5863A2-D273-47B5-8585-767D88DFD90F}" type="pres">
      <dgm:prSet presAssocID="{F1503755-251C-4E80-A982-03426EF12726}" presName="desTx" presStyleLbl="alignAccFollowNode1" presStyleIdx="2" presStyleCnt="3">
        <dgm:presLayoutVars>
          <dgm:bulletEnabled val="1"/>
        </dgm:presLayoutVars>
      </dgm:prSet>
      <dgm:spPr/>
    </dgm:pt>
  </dgm:ptLst>
  <dgm:cxnLst>
    <dgm:cxn modelId="{D20F0403-B055-49C6-AAE7-5F0CFED04874}" type="presOf" srcId="{CEEB174E-842B-4785-B3BF-CDE56390BE53}" destId="{C6E11841-9B56-4B37-BD3A-95E26FF55152}" srcOrd="0" destOrd="0" presId="urn:microsoft.com/office/officeart/2005/8/layout/hList1"/>
    <dgm:cxn modelId="{F3F56104-4D2E-40E8-9C91-088FBAC69742}" type="presOf" srcId="{4E1CD3CA-2820-4798-9E22-9F2FCA571E52}" destId="{02251E1A-61F1-4A48-A105-4E89286BBD22}" srcOrd="0" destOrd="0" presId="urn:microsoft.com/office/officeart/2005/8/layout/hList1"/>
    <dgm:cxn modelId="{B42F1A0E-58B8-4CBF-BBC9-31AC051CF4AF}" type="presOf" srcId="{D8DB76CB-159C-4BFB-8DEE-DA50E053F0B9}" destId="{48986826-757A-4C8A-9E20-778C08FCEC95}" srcOrd="0" destOrd="0" presId="urn:microsoft.com/office/officeart/2005/8/layout/hList1"/>
    <dgm:cxn modelId="{B861AC63-0121-46EB-B827-4A4D4AD0EFA5}" type="presOf" srcId="{F1503755-251C-4E80-A982-03426EF12726}" destId="{C1431DBC-9358-49D2-A09E-D8A7E30289B9}" srcOrd="0" destOrd="0" presId="urn:microsoft.com/office/officeart/2005/8/layout/hList1"/>
    <dgm:cxn modelId="{EA29C84B-675F-4C86-8825-78C36D6C7151}" srcId="{D8DB76CB-159C-4BFB-8DEE-DA50E053F0B9}" destId="{4EDA7B27-6DC3-4E83-BF38-1911BDE841A6}" srcOrd="0" destOrd="0" parTransId="{3039957D-2071-45C9-B712-D2568F7E1364}" sibTransId="{45682247-40E8-4811-AA5C-93B3D5D5734D}"/>
    <dgm:cxn modelId="{CB53716C-EC14-405C-A660-6FDB0B0D4420}" type="presOf" srcId="{4EDA7B27-6DC3-4E83-BF38-1911BDE841A6}" destId="{8FB12458-F103-4625-A997-EBDDC475A405}" srcOrd="0" destOrd="0" presId="urn:microsoft.com/office/officeart/2005/8/layout/hList1"/>
    <dgm:cxn modelId="{9BBB389F-CCAC-4D1C-B8A9-4CB9EE63A59A}" srcId="{CEEB174E-842B-4785-B3BF-CDE56390BE53}" destId="{4ECF9FA8-0117-4691-A45D-9B93E16F2431}" srcOrd="0" destOrd="0" parTransId="{99CA8CF3-3F3B-465B-8AB3-DB62F07098C9}" sibTransId="{96E86D88-6557-469D-A20B-29FB5ED2D61E}"/>
    <dgm:cxn modelId="{D7643BB0-BA84-4BF4-9D99-6F31EDE3B08F}" srcId="{D8DB76CB-159C-4BFB-8DEE-DA50E053F0B9}" destId="{CEEB174E-842B-4785-B3BF-CDE56390BE53}" srcOrd="1" destOrd="0" parTransId="{535538ED-AF99-4371-A868-6EE0C10F6BE2}" sibTransId="{C9156513-8081-4CAE-826F-C9838C6DBFE7}"/>
    <dgm:cxn modelId="{41FA35B9-16A9-48A0-9198-3339E2BC3445}" type="presOf" srcId="{C270DA14-0B90-4046-B307-60EE8E76526C}" destId="{CA5863A2-D273-47B5-8585-767D88DFD90F}" srcOrd="0" destOrd="0" presId="urn:microsoft.com/office/officeart/2005/8/layout/hList1"/>
    <dgm:cxn modelId="{16F909CE-1914-472A-BF14-80C70D98096F}" type="presOf" srcId="{4ECF9FA8-0117-4691-A45D-9B93E16F2431}" destId="{5A9A777C-82F9-4D59-A078-714DF620EF90}" srcOrd="0" destOrd="0" presId="urn:microsoft.com/office/officeart/2005/8/layout/hList1"/>
    <dgm:cxn modelId="{026DB5E0-F863-4C33-9D96-BD02C6ED6EA6}" srcId="{4EDA7B27-6DC3-4E83-BF38-1911BDE841A6}" destId="{4E1CD3CA-2820-4798-9E22-9F2FCA571E52}" srcOrd="0" destOrd="0" parTransId="{4AD32195-70B1-48BE-B837-D72E36203768}" sibTransId="{E197F6F4-DBA9-483D-A8F8-FAC5F1CE5CD7}"/>
    <dgm:cxn modelId="{2921C0E6-B9EE-4DBE-B32F-3E624C30673D}" srcId="{D8DB76CB-159C-4BFB-8DEE-DA50E053F0B9}" destId="{F1503755-251C-4E80-A982-03426EF12726}" srcOrd="2" destOrd="0" parTransId="{5F00AC6D-FE56-4262-A069-4779B3F8B49B}" sibTransId="{B374FD51-8D93-48C9-A62B-003D61C93683}"/>
    <dgm:cxn modelId="{7F7EE6EB-28D6-4D80-A1D4-95021AC77AF6}" srcId="{F1503755-251C-4E80-A982-03426EF12726}" destId="{C270DA14-0B90-4046-B307-60EE8E76526C}" srcOrd="0" destOrd="0" parTransId="{F32B2FB6-179C-4D8E-BC3D-1E339A31976C}" sibTransId="{AC407F54-48B9-443B-ABCD-07C0B977B0BF}"/>
    <dgm:cxn modelId="{129CE3B7-05E3-4F6C-8E37-29BCE42E1680}" type="presParOf" srcId="{48986826-757A-4C8A-9E20-778C08FCEC95}" destId="{4A862BB5-9799-44AB-BE0D-EDA219841541}" srcOrd="0" destOrd="0" presId="urn:microsoft.com/office/officeart/2005/8/layout/hList1"/>
    <dgm:cxn modelId="{ED817A22-A495-4854-8F94-6E4BC5C1746A}" type="presParOf" srcId="{4A862BB5-9799-44AB-BE0D-EDA219841541}" destId="{8FB12458-F103-4625-A997-EBDDC475A405}" srcOrd="0" destOrd="0" presId="urn:microsoft.com/office/officeart/2005/8/layout/hList1"/>
    <dgm:cxn modelId="{70FB65FE-91DE-4DB8-B1F6-BFE84FE88211}" type="presParOf" srcId="{4A862BB5-9799-44AB-BE0D-EDA219841541}" destId="{02251E1A-61F1-4A48-A105-4E89286BBD22}" srcOrd="1" destOrd="0" presId="urn:microsoft.com/office/officeart/2005/8/layout/hList1"/>
    <dgm:cxn modelId="{CAF9F3CE-EEE9-4AEF-8309-393A303E48F0}" type="presParOf" srcId="{48986826-757A-4C8A-9E20-778C08FCEC95}" destId="{AA23D2D7-2B00-4245-81CC-205B85945FB8}" srcOrd="1" destOrd="0" presId="urn:microsoft.com/office/officeart/2005/8/layout/hList1"/>
    <dgm:cxn modelId="{1E9B41EE-409F-429C-AE57-218AC5DF7E6A}" type="presParOf" srcId="{48986826-757A-4C8A-9E20-778C08FCEC95}" destId="{62128843-BDA4-4BA9-9B4E-2AECA700AA74}" srcOrd="2" destOrd="0" presId="urn:microsoft.com/office/officeart/2005/8/layout/hList1"/>
    <dgm:cxn modelId="{B5B89DC4-AF6A-4C8A-B88B-5331C23BA88F}" type="presParOf" srcId="{62128843-BDA4-4BA9-9B4E-2AECA700AA74}" destId="{C6E11841-9B56-4B37-BD3A-95E26FF55152}" srcOrd="0" destOrd="0" presId="urn:microsoft.com/office/officeart/2005/8/layout/hList1"/>
    <dgm:cxn modelId="{BDF14A1C-93B8-468F-96DA-4FBAB993F061}" type="presParOf" srcId="{62128843-BDA4-4BA9-9B4E-2AECA700AA74}" destId="{5A9A777C-82F9-4D59-A078-714DF620EF90}" srcOrd="1" destOrd="0" presId="urn:microsoft.com/office/officeart/2005/8/layout/hList1"/>
    <dgm:cxn modelId="{B1820C1A-98DF-4E58-8C49-508C8D5487E4}" type="presParOf" srcId="{48986826-757A-4C8A-9E20-778C08FCEC95}" destId="{19C0DF31-92EA-4CFF-92A9-90D8D13A46CC}" srcOrd="3" destOrd="0" presId="urn:microsoft.com/office/officeart/2005/8/layout/hList1"/>
    <dgm:cxn modelId="{B95064E3-8FC2-4A63-83BE-28C3E73345C0}" type="presParOf" srcId="{48986826-757A-4C8A-9E20-778C08FCEC95}" destId="{62C3E642-6B00-49F2-9FC7-303D6204FA8A}" srcOrd="4" destOrd="0" presId="urn:microsoft.com/office/officeart/2005/8/layout/hList1"/>
    <dgm:cxn modelId="{D62A7AF1-1363-4D78-91D6-6EC6CB52AE6B}" type="presParOf" srcId="{62C3E642-6B00-49F2-9FC7-303D6204FA8A}" destId="{C1431DBC-9358-49D2-A09E-D8A7E30289B9}" srcOrd="0" destOrd="0" presId="urn:microsoft.com/office/officeart/2005/8/layout/hList1"/>
    <dgm:cxn modelId="{42AC4019-DE3D-4336-8081-C626A2515E80}" type="presParOf" srcId="{62C3E642-6B00-49F2-9FC7-303D6204FA8A}" destId="{CA5863A2-D273-47B5-8585-767D88DFD90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A898B9-145F-4F74-88B4-161CAFE58E1F}" type="doc">
      <dgm:prSet loTypeId="urn:microsoft.com/office/officeart/2005/8/layout/pyramid1" loCatId="pyramid" qsTypeId="urn:microsoft.com/office/officeart/2005/8/quickstyle/simple1" qsCatId="simple" csTypeId="urn:microsoft.com/office/officeart/2005/8/colors/accent1_2" csCatId="accent1" phldr="1"/>
      <dgm:spPr/>
      <dgm:t>
        <a:bodyPr/>
        <a:lstStyle/>
        <a:p>
          <a:endParaRPr lang="ru-RU"/>
        </a:p>
      </dgm:t>
    </dgm:pt>
    <dgm:pt modelId="{F4045028-6378-40C7-8DD5-1DAAED7332F3}">
      <dgm:prSet phldrT="[Текст]" custT="1"/>
      <dgm:spPr>
        <a:solidFill>
          <a:srgbClr val="92D050"/>
        </a:solidFill>
      </dgm:spPr>
      <dgm:t>
        <a:bodyPr/>
        <a:lstStyle/>
        <a:p>
          <a:pPr>
            <a:spcAft>
              <a:spcPts val="0"/>
            </a:spcAft>
          </a:pPr>
          <a:r>
            <a:rPr lang="en-US" sz="2800" dirty="0"/>
            <a:t> </a:t>
          </a:r>
        </a:p>
        <a:p>
          <a:pPr>
            <a:spcAft>
              <a:spcPts val="0"/>
            </a:spcAft>
          </a:pPr>
          <a:endParaRPr lang="en-GB" sz="2800" dirty="0"/>
        </a:p>
        <a:p>
          <a:pPr>
            <a:spcAft>
              <a:spcPts val="0"/>
            </a:spcAft>
          </a:pPr>
          <a:r>
            <a:rPr lang="en-US" sz="2600" dirty="0"/>
            <a:t>General </a:t>
          </a:r>
        </a:p>
        <a:p>
          <a:pPr>
            <a:spcAft>
              <a:spcPts val="0"/>
            </a:spcAft>
          </a:pPr>
          <a:r>
            <a:rPr lang="en-US" sz="2600" dirty="0"/>
            <a:t>Assembly</a:t>
          </a:r>
          <a:endParaRPr lang="ru-RU" sz="2600" dirty="0"/>
        </a:p>
      </dgm:t>
    </dgm:pt>
    <dgm:pt modelId="{F9C4A647-FB92-422E-874E-FE977B0517F8}" type="parTrans" cxnId="{FAA85634-92DC-417A-AE70-D475B5B9F93B}">
      <dgm:prSet/>
      <dgm:spPr/>
      <dgm:t>
        <a:bodyPr/>
        <a:lstStyle/>
        <a:p>
          <a:endParaRPr lang="ru-RU"/>
        </a:p>
      </dgm:t>
    </dgm:pt>
    <dgm:pt modelId="{FAB31EAF-1ED2-4153-BFAB-31E26C8AC7C6}" type="sibTrans" cxnId="{FAA85634-92DC-417A-AE70-D475B5B9F93B}">
      <dgm:prSet/>
      <dgm:spPr/>
      <dgm:t>
        <a:bodyPr/>
        <a:lstStyle/>
        <a:p>
          <a:endParaRPr lang="ru-RU"/>
        </a:p>
      </dgm:t>
    </dgm:pt>
    <dgm:pt modelId="{D66898C9-0237-46D9-8004-049FFBB239E6}">
      <dgm:prSet phldrT="[Текст]" custT="1"/>
      <dgm:spPr>
        <a:solidFill>
          <a:srgbClr val="FFC000"/>
        </a:solidFill>
      </dgm:spPr>
      <dgm:t>
        <a:bodyPr/>
        <a:lstStyle/>
        <a:p>
          <a:r>
            <a:rPr lang="en-US" sz="2800" dirty="0"/>
            <a:t>Executive Board</a:t>
          </a:r>
          <a:endParaRPr lang="ru-RU" sz="2800" dirty="0"/>
        </a:p>
      </dgm:t>
    </dgm:pt>
    <dgm:pt modelId="{262DA24B-E67A-42BE-BD55-9BA64AACBB76}" type="parTrans" cxnId="{562B7FA8-BC64-4736-A721-302D532F25DA}">
      <dgm:prSet/>
      <dgm:spPr/>
      <dgm:t>
        <a:bodyPr/>
        <a:lstStyle/>
        <a:p>
          <a:endParaRPr lang="ru-RU"/>
        </a:p>
      </dgm:t>
    </dgm:pt>
    <dgm:pt modelId="{9A6D8096-C75D-4D72-80AB-274074C6940C}" type="sibTrans" cxnId="{562B7FA8-BC64-4736-A721-302D532F25DA}">
      <dgm:prSet/>
      <dgm:spPr/>
      <dgm:t>
        <a:bodyPr/>
        <a:lstStyle/>
        <a:p>
          <a:endParaRPr lang="ru-RU"/>
        </a:p>
      </dgm:t>
    </dgm:pt>
    <dgm:pt modelId="{527CB428-0792-4117-9FF6-74C9669B2157}">
      <dgm:prSet phldrT="[Текст]" custT="1"/>
      <dgm:spPr/>
      <dgm:t>
        <a:bodyPr/>
        <a:lstStyle/>
        <a:p>
          <a:r>
            <a:rPr lang="en-US" sz="2800" dirty="0"/>
            <a:t>Secretariat</a:t>
          </a:r>
          <a:endParaRPr lang="ru-RU" sz="2800" dirty="0"/>
        </a:p>
      </dgm:t>
    </dgm:pt>
    <dgm:pt modelId="{03A4300D-5362-4A00-A93E-86E58CEAA204}" type="parTrans" cxnId="{9EF852FC-14FC-4F9F-8035-B4436976EB73}">
      <dgm:prSet/>
      <dgm:spPr/>
      <dgm:t>
        <a:bodyPr/>
        <a:lstStyle/>
        <a:p>
          <a:endParaRPr lang="ru-RU"/>
        </a:p>
      </dgm:t>
    </dgm:pt>
    <dgm:pt modelId="{0D0E6F8A-5B6B-489C-989E-178694E7B967}" type="sibTrans" cxnId="{9EF852FC-14FC-4F9F-8035-B4436976EB73}">
      <dgm:prSet/>
      <dgm:spPr/>
      <dgm:t>
        <a:bodyPr/>
        <a:lstStyle/>
        <a:p>
          <a:endParaRPr lang="ru-RU"/>
        </a:p>
      </dgm:t>
    </dgm:pt>
    <dgm:pt modelId="{E726EE1A-4533-41C9-85CB-55FE39D28284}" type="pres">
      <dgm:prSet presAssocID="{46A898B9-145F-4F74-88B4-161CAFE58E1F}" presName="Name0" presStyleCnt="0">
        <dgm:presLayoutVars>
          <dgm:dir/>
          <dgm:animLvl val="lvl"/>
          <dgm:resizeHandles val="exact"/>
        </dgm:presLayoutVars>
      </dgm:prSet>
      <dgm:spPr/>
    </dgm:pt>
    <dgm:pt modelId="{CD958DE1-772B-498E-8BCF-3AA65DDA6AC4}" type="pres">
      <dgm:prSet presAssocID="{F4045028-6378-40C7-8DD5-1DAAED7332F3}" presName="Name8" presStyleCnt="0"/>
      <dgm:spPr/>
    </dgm:pt>
    <dgm:pt modelId="{9874C15A-2106-4DDD-BD9F-A5D041688C87}" type="pres">
      <dgm:prSet presAssocID="{F4045028-6378-40C7-8DD5-1DAAED7332F3}" presName="level" presStyleLbl="node1" presStyleIdx="0" presStyleCnt="3" custScaleY="114953" custLinFactNeighborX="486" custLinFactNeighborY="-620">
        <dgm:presLayoutVars>
          <dgm:chMax val="1"/>
          <dgm:bulletEnabled val="1"/>
        </dgm:presLayoutVars>
      </dgm:prSet>
      <dgm:spPr/>
    </dgm:pt>
    <dgm:pt modelId="{60096320-4AC7-41E0-9DBA-0BE78FB89D04}" type="pres">
      <dgm:prSet presAssocID="{F4045028-6378-40C7-8DD5-1DAAED7332F3}" presName="levelTx" presStyleLbl="revTx" presStyleIdx="0" presStyleCnt="0">
        <dgm:presLayoutVars>
          <dgm:chMax val="1"/>
          <dgm:bulletEnabled val="1"/>
        </dgm:presLayoutVars>
      </dgm:prSet>
      <dgm:spPr/>
    </dgm:pt>
    <dgm:pt modelId="{9DF7B3EC-7BBD-444E-B626-C8818B4D6241}" type="pres">
      <dgm:prSet presAssocID="{D66898C9-0237-46D9-8004-049FFBB239E6}" presName="Name8" presStyleCnt="0"/>
      <dgm:spPr/>
    </dgm:pt>
    <dgm:pt modelId="{7CB1F9FA-09B1-411A-AEEE-BD53920562BF}" type="pres">
      <dgm:prSet presAssocID="{D66898C9-0237-46D9-8004-049FFBB239E6}" presName="level" presStyleLbl="node1" presStyleIdx="1" presStyleCnt="3">
        <dgm:presLayoutVars>
          <dgm:chMax val="1"/>
          <dgm:bulletEnabled val="1"/>
        </dgm:presLayoutVars>
      </dgm:prSet>
      <dgm:spPr/>
    </dgm:pt>
    <dgm:pt modelId="{13E3E657-F218-46AE-A781-CFF629092971}" type="pres">
      <dgm:prSet presAssocID="{D66898C9-0237-46D9-8004-049FFBB239E6}" presName="levelTx" presStyleLbl="revTx" presStyleIdx="0" presStyleCnt="0">
        <dgm:presLayoutVars>
          <dgm:chMax val="1"/>
          <dgm:bulletEnabled val="1"/>
        </dgm:presLayoutVars>
      </dgm:prSet>
      <dgm:spPr/>
    </dgm:pt>
    <dgm:pt modelId="{0DE6A4CD-3CF5-49CC-8962-E2D43979F55D}" type="pres">
      <dgm:prSet presAssocID="{527CB428-0792-4117-9FF6-74C9669B2157}" presName="Name8" presStyleCnt="0"/>
      <dgm:spPr/>
    </dgm:pt>
    <dgm:pt modelId="{275B5729-1728-4AC8-B362-0927AA442795}" type="pres">
      <dgm:prSet presAssocID="{527CB428-0792-4117-9FF6-74C9669B2157}" presName="level" presStyleLbl="node1" presStyleIdx="2" presStyleCnt="3" custScaleY="50504">
        <dgm:presLayoutVars>
          <dgm:chMax val="1"/>
          <dgm:bulletEnabled val="1"/>
        </dgm:presLayoutVars>
      </dgm:prSet>
      <dgm:spPr/>
    </dgm:pt>
    <dgm:pt modelId="{AD1586F7-3F9D-43A2-8EDB-C612D2523E14}" type="pres">
      <dgm:prSet presAssocID="{527CB428-0792-4117-9FF6-74C9669B2157}" presName="levelTx" presStyleLbl="revTx" presStyleIdx="0" presStyleCnt="0">
        <dgm:presLayoutVars>
          <dgm:chMax val="1"/>
          <dgm:bulletEnabled val="1"/>
        </dgm:presLayoutVars>
      </dgm:prSet>
      <dgm:spPr/>
    </dgm:pt>
  </dgm:ptLst>
  <dgm:cxnLst>
    <dgm:cxn modelId="{724D8E05-E19E-45B3-A31D-4703F49CBD8F}" type="presOf" srcId="{F4045028-6378-40C7-8DD5-1DAAED7332F3}" destId="{60096320-4AC7-41E0-9DBA-0BE78FB89D04}" srcOrd="1" destOrd="0" presId="urn:microsoft.com/office/officeart/2005/8/layout/pyramid1"/>
    <dgm:cxn modelId="{6855801E-1445-4A71-B95B-01748FBFB94C}" type="presOf" srcId="{527CB428-0792-4117-9FF6-74C9669B2157}" destId="{275B5729-1728-4AC8-B362-0927AA442795}" srcOrd="0" destOrd="0" presId="urn:microsoft.com/office/officeart/2005/8/layout/pyramid1"/>
    <dgm:cxn modelId="{E58F132E-621A-4374-AE70-A68EAD715059}" type="presOf" srcId="{D66898C9-0237-46D9-8004-049FFBB239E6}" destId="{7CB1F9FA-09B1-411A-AEEE-BD53920562BF}" srcOrd="0" destOrd="0" presId="urn:microsoft.com/office/officeart/2005/8/layout/pyramid1"/>
    <dgm:cxn modelId="{FAA85634-92DC-417A-AE70-D475B5B9F93B}" srcId="{46A898B9-145F-4F74-88B4-161CAFE58E1F}" destId="{F4045028-6378-40C7-8DD5-1DAAED7332F3}" srcOrd="0" destOrd="0" parTransId="{F9C4A647-FB92-422E-874E-FE977B0517F8}" sibTransId="{FAB31EAF-1ED2-4153-BFAB-31E26C8AC7C6}"/>
    <dgm:cxn modelId="{6C6CA38D-BB57-435B-AD8A-5AEE9A9BA249}" type="presOf" srcId="{F4045028-6378-40C7-8DD5-1DAAED7332F3}" destId="{9874C15A-2106-4DDD-BD9F-A5D041688C87}" srcOrd="0" destOrd="0" presId="urn:microsoft.com/office/officeart/2005/8/layout/pyramid1"/>
    <dgm:cxn modelId="{DFC37D92-5C41-42DD-8CAC-D30399F13CAE}" type="presOf" srcId="{527CB428-0792-4117-9FF6-74C9669B2157}" destId="{AD1586F7-3F9D-43A2-8EDB-C612D2523E14}" srcOrd="1" destOrd="0" presId="urn:microsoft.com/office/officeart/2005/8/layout/pyramid1"/>
    <dgm:cxn modelId="{562B7FA8-BC64-4736-A721-302D532F25DA}" srcId="{46A898B9-145F-4F74-88B4-161CAFE58E1F}" destId="{D66898C9-0237-46D9-8004-049FFBB239E6}" srcOrd="1" destOrd="0" parTransId="{262DA24B-E67A-42BE-BD55-9BA64AACBB76}" sibTransId="{9A6D8096-C75D-4D72-80AB-274074C6940C}"/>
    <dgm:cxn modelId="{22729DD8-8419-475F-B055-B03A1C575251}" type="presOf" srcId="{46A898B9-145F-4F74-88B4-161CAFE58E1F}" destId="{E726EE1A-4533-41C9-85CB-55FE39D28284}" srcOrd="0" destOrd="0" presId="urn:microsoft.com/office/officeart/2005/8/layout/pyramid1"/>
    <dgm:cxn modelId="{80CD4EEF-A77B-4138-92A0-1F5FF5DDD495}" type="presOf" srcId="{D66898C9-0237-46D9-8004-049FFBB239E6}" destId="{13E3E657-F218-46AE-A781-CFF629092971}" srcOrd="1" destOrd="0" presId="urn:microsoft.com/office/officeart/2005/8/layout/pyramid1"/>
    <dgm:cxn modelId="{9EF852FC-14FC-4F9F-8035-B4436976EB73}" srcId="{46A898B9-145F-4F74-88B4-161CAFE58E1F}" destId="{527CB428-0792-4117-9FF6-74C9669B2157}" srcOrd="2" destOrd="0" parTransId="{03A4300D-5362-4A00-A93E-86E58CEAA204}" sibTransId="{0D0E6F8A-5B6B-489C-989E-178694E7B967}"/>
    <dgm:cxn modelId="{D4BC3D54-CA98-4DCD-801C-F8E7FF03F3A3}" type="presParOf" srcId="{E726EE1A-4533-41C9-85CB-55FE39D28284}" destId="{CD958DE1-772B-498E-8BCF-3AA65DDA6AC4}" srcOrd="0" destOrd="0" presId="urn:microsoft.com/office/officeart/2005/8/layout/pyramid1"/>
    <dgm:cxn modelId="{8289C7CA-57CB-4F3D-B9DB-C7ED0A349D7B}" type="presParOf" srcId="{CD958DE1-772B-498E-8BCF-3AA65DDA6AC4}" destId="{9874C15A-2106-4DDD-BD9F-A5D041688C87}" srcOrd="0" destOrd="0" presId="urn:microsoft.com/office/officeart/2005/8/layout/pyramid1"/>
    <dgm:cxn modelId="{C26BFDFE-527D-4DA6-A82D-7E75B9C2696C}" type="presParOf" srcId="{CD958DE1-772B-498E-8BCF-3AA65DDA6AC4}" destId="{60096320-4AC7-41E0-9DBA-0BE78FB89D04}" srcOrd="1" destOrd="0" presId="urn:microsoft.com/office/officeart/2005/8/layout/pyramid1"/>
    <dgm:cxn modelId="{3E4D2BB2-437B-490E-BD2D-44204B40437F}" type="presParOf" srcId="{E726EE1A-4533-41C9-85CB-55FE39D28284}" destId="{9DF7B3EC-7BBD-444E-B626-C8818B4D6241}" srcOrd="1" destOrd="0" presId="urn:microsoft.com/office/officeart/2005/8/layout/pyramid1"/>
    <dgm:cxn modelId="{802CCEDA-F687-434F-830C-B65557E609D9}" type="presParOf" srcId="{9DF7B3EC-7BBD-444E-B626-C8818B4D6241}" destId="{7CB1F9FA-09B1-411A-AEEE-BD53920562BF}" srcOrd="0" destOrd="0" presId="urn:microsoft.com/office/officeart/2005/8/layout/pyramid1"/>
    <dgm:cxn modelId="{FFDBF565-ABE8-4190-BDDF-910783D7CE72}" type="presParOf" srcId="{9DF7B3EC-7BBD-444E-B626-C8818B4D6241}" destId="{13E3E657-F218-46AE-A781-CFF629092971}" srcOrd="1" destOrd="0" presId="urn:microsoft.com/office/officeart/2005/8/layout/pyramid1"/>
    <dgm:cxn modelId="{1ACCA65C-D6E9-4D71-9938-C320306757F8}" type="presParOf" srcId="{E726EE1A-4533-41C9-85CB-55FE39D28284}" destId="{0DE6A4CD-3CF5-49CC-8962-E2D43979F55D}" srcOrd="2" destOrd="0" presId="urn:microsoft.com/office/officeart/2005/8/layout/pyramid1"/>
    <dgm:cxn modelId="{991E4BE7-08CC-4128-9986-31537DD95232}" type="presParOf" srcId="{0DE6A4CD-3CF5-49CC-8962-E2D43979F55D}" destId="{275B5729-1728-4AC8-B362-0927AA442795}" srcOrd="0" destOrd="0" presId="urn:microsoft.com/office/officeart/2005/8/layout/pyramid1"/>
    <dgm:cxn modelId="{01454C6A-62C5-4844-8006-89EFE9B19D25}" type="presParOf" srcId="{0DE6A4CD-3CF5-49CC-8962-E2D43979F55D}" destId="{AD1586F7-3F9D-43A2-8EDB-C612D2523E14}"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B3B12F6-6CFC-4721-B678-8630B9C1F06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ru-RU"/>
        </a:p>
      </dgm:t>
    </dgm:pt>
    <dgm:pt modelId="{57AEA509-721A-4882-9627-7021909100DB}">
      <dgm:prSet phldrT="[Текст]"/>
      <dgm:spPr>
        <a:solidFill>
          <a:schemeClr val="accent1">
            <a:lumMod val="50000"/>
          </a:schemeClr>
        </a:solidFill>
      </dgm:spPr>
      <dgm:t>
        <a:bodyPr/>
        <a:lstStyle/>
        <a:p>
          <a:r>
            <a:rPr lang="fr-FR" b="1" dirty="0">
              <a:solidFill>
                <a:schemeClr val="bg1"/>
              </a:solidFill>
              <a:effectLst>
                <a:outerShdw blurRad="38100" dist="38100" dir="2700000" algn="tl">
                  <a:srgbClr val="000000">
                    <a:alpha val="43137"/>
                  </a:srgbClr>
                </a:outerShdw>
              </a:effectLst>
            </a:rPr>
            <a:t>ressources</a:t>
          </a:r>
          <a:endParaRPr lang="ru-RU" b="1" dirty="0">
            <a:solidFill>
              <a:schemeClr val="bg1"/>
            </a:solidFill>
            <a:effectLst>
              <a:outerShdw blurRad="38100" dist="38100" dir="2700000" algn="tl">
                <a:srgbClr val="000000">
                  <a:alpha val="43137"/>
                </a:srgbClr>
              </a:outerShdw>
            </a:effectLst>
          </a:endParaRPr>
        </a:p>
      </dgm:t>
    </dgm:pt>
    <dgm:pt modelId="{6EA386D0-C12B-42C1-B37A-0C0FC4EB84EE}" type="parTrans" cxnId="{E60A9B78-8FA6-447D-A211-2F951EDF3C31}">
      <dgm:prSet/>
      <dgm:spPr/>
      <dgm:t>
        <a:bodyPr/>
        <a:lstStyle/>
        <a:p>
          <a:endParaRPr lang="ru-RU"/>
        </a:p>
      </dgm:t>
    </dgm:pt>
    <dgm:pt modelId="{9858D179-FDC8-4530-967F-ED42BA5E72EE}" type="sibTrans" cxnId="{E60A9B78-8FA6-447D-A211-2F951EDF3C31}">
      <dgm:prSet/>
      <dgm:spPr/>
      <dgm:t>
        <a:bodyPr/>
        <a:lstStyle/>
        <a:p>
          <a:endParaRPr lang="ru-RU"/>
        </a:p>
      </dgm:t>
    </dgm:pt>
    <dgm:pt modelId="{E20E0A59-2C96-4407-A5A0-176FD2714EEF}">
      <dgm:prSet phldrT="[Текст]"/>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dgm:spPr>
      <dgm:t>
        <a:bodyPr/>
        <a:lstStyle/>
        <a:p>
          <a:r>
            <a:rPr lang="en-GB" b="1" dirty="0">
              <a:solidFill>
                <a:schemeClr val="tx1"/>
              </a:solidFill>
              <a:effectLst>
                <a:outerShdw blurRad="38100" dist="38100" dir="2700000" algn="tl">
                  <a:srgbClr val="000000">
                    <a:alpha val="43137"/>
                  </a:srgbClr>
                </a:outerShdw>
              </a:effectLst>
            </a:rPr>
            <a:t>donations</a:t>
          </a:r>
          <a:endParaRPr lang="ru-RU" b="1" dirty="0">
            <a:solidFill>
              <a:schemeClr val="tx1"/>
            </a:solidFill>
            <a:effectLst>
              <a:outerShdw blurRad="38100" dist="38100" dir="2700000" algn="tl">
                <a:srgbClr val="000000">
                  <a:alpha val="43137"/>
                </a:srgbClr>
              </a:outerShdw>
            </a:effectLst>
          </a:endParaRPr>
        </a:p>
      </dgm:t>
    </dgm:pt>
    <dgm:pt modelId="{7723EB92-8A88-438B-9F7D-BADE7AE96CD5}" type="parTrans" cxnId="{CE1BB498-D912-49D3-A55D-B85C3B015F56}">
      <dgm:prSet/>
      <dgm:spPr/>
      <dgm:t>
        <a:bodyPr/>
        <a:lstStyle/>
        <a:p>
          <a:endParaRPr lang="ru-RU"/>
        </a:p>
      </dgm:t>
    </dgm:pt>
    <dgm:pt modelId="{F34319A7-371A-424E-934B-E26E13CD4CE6}" type="sibTrans" cxnId="{CE1BB498-D912-49D3-A55D-B85C3B015F56}">
      <dgm:prSet/>
      <dgm:spPr/>
      <dgm:t>
        <a:bodyPr/>
        <a:lstStyle/>
        <a:p>
          <a:endParaRPr lang="ru-RU"/>
        </a:p>
      </dgm:t>
    </dgm:pt>
    <dgm:pt modelId="{83196CC2-AEAB-4F9B-945A-C197DD088BB3}">
      <dgm:prSet phldrT="[Текст]"/>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dgm:spPr>
      <dgm:t>
        <a:bodyPr/>
        <a:lstStyle/>
        <a:p>
          <a:r>
            <a:rPr lang="en-GB" b="1" dirty="0">
              <a:solidFill>
                <a:schemeClr val="tx1"/>
              </a:solidFill>
              <a:effectLst>
                <a:outerShdw blurRad="38100" dist="38100" dir="2700000" algn="tl">
                  <a:srgbClr val="000000">
                    <a:alpha val="43137"/>
                  </a:srgbClr>
                </a:outerShdw>
              </a:effectLst>
            </a:rPr>
            <a:t>endowments or legacies</a:t>
          </a:r>
          <a:endParaRPr lang="ru-RU" b="1" dirty="0">
            <a:solidFill>
              <a:schemeClr val="tx1"/>
            </a:solidFill>
            <a:effectLst>
              <a:outerShdw blurRad="38100" dist="38100" dir="2700000" algn="tl">
                <a:srgbClr val="000000">
                  <a:alpha val="43137"/>
                </a:srgbClr>
              </a:outerShdw>
            </a:effectLst>
          </a:endParaRPr>
        </a:p>
      </dgm:t>
    </dgm:pt>
    <dgm:pt modelId="{CA2F31B0-EF69-42AD-9F2B-065CC0E4F9A3}" type="parTrans" cxnId="{10F5E504-31F6-407E-953C-A2C00CF8A13F}">
      <dgm:prSet/>
      <dgm:spPr/>
      <dgm:t>
        <a:bodyPr/>
        <a:lstStyle/>
        <a:p>
          <a:endParaRPr lang="ru-RU"/>
        </a:p>
      </dgm:t>
    </dgm:pt>
    <dgm:pt modelId="{0713C27A-8457-488F-AA95-AD25348AAA3F}" type="sibTrans" cxnId="{10F5E504-31F6-407E-953C-A2C00CF8A13F}">
      <dgm:prSet/>
      <dgm:spPr/>
      <dgm:t>
        <a:bodyPr/>
        <a:lstStyle/>
        <a:p>
          <a:endParaRPr lang="ru-RU"/>
        </a:p>
      </dgm:t>
    </dgm:pt>
    <dgm:pt modelId="{CCDD4080-A9FD-4575-8323-C333F006108B}">
      <dgm:prSet phldrT="[Текст]"/>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dgm:spPr>
      <dgm:t>
        <a:bodyPr/>
        <a:lstStyle/>
        <a:p>
          <a:r>
            <a:rPr lang="en-GB" b="1" dirty="0">
              <a:solidFill>
                <a:schemeClr val="tx1"/>
              </a:solidFill>
              <a:effectLst>
                <a:outerShdw blurRad="38100" dist="38100" dir="2700000" algn="tl">
                  <a:srgbClr val="000000">
                    <a:alpha val="43137"/>
                  </a:srgbClr>
                </a:outerShdw>
              </a:effectLst>
            </a:rPr>
            <a:t>private and public subsidies</a:t>
          </a:r>
          <a:endParaRPr lang="ru-RU" b="1" dirty="0">
            <a:solidFill>
              <a:schemeClr val="tx1"/>
            </a:solidFill>
            <a:effectLst>
              <a:outerShdw blurRad="38100" dist="38100" dir="2700000" algn="tl">
                <a:srgbClr val="000000">
                  <a:alpha val="43137"/>
                </a:srgbClr>
              </a:outerShdw>
            </a:effectLst>
          </a:endParaRPr>
        </a:p>
      </dgm:t>
    </dgm:pt>
    <dgm:pt modelId="{7C03FF0E-5997-4A60-8A3D-BEDE1ABA01F5}" type="parTrans" cxnId="{0118A7BD-EFBF-459C-A9E7-44EAF3C73390}">
      <dgm:prSet/>
      <dgm:spPr/>
      <dgm:t>
        <a:bodyPr/>
        <a:lstStyle/>
        <a:p>
          <a:endParaRPr lang="ru-RU"/>
        </a:p>
      </dgm:t>
    </dgm:pt>
    <dgm:pt modelId="{DD0C6595-1C30-4D75-99B9-681A935C4ADD}" type="sibTrans" cxnId="{0118A7BD-EFBF-459C-A9E7-44EAF3C73390}">
      <dgm:prSet/>
      <dgm:spPr/>
      <dgm:t>
        <a:bodyPr/>
        <a:lstStyle/>
        <a:p>
          <a:endParaRPr lang="ru-RU"/>
        </a:p>
      </dgm:t>
    </dgm:pt>
    <dgm:pt modelId="{D3EAFF01-4C26-42FF-929C-03596CE875BE}">
      <dgm:prSet phldrT="[Текст]"/>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dgm:spPr>
      <dgm:t>
        <a:bodyPr/>
        <a:lstStyle/>
        <a:p>
          <a:r>
            <a:rPr lang="en-GB" b="1" dirty="0">
              <a:solidFill>
                <a:schemeClr val="tx1"/>
              </a:solidFill>
              <a:effectLst>
                <a:outerShdw blurRad="38100" dist="38100" dir="2700000" algn="tl">
                  <a:srgbClr val="000000">
                    <a:alpha val="43137"/>
                  </a:srgbClr>
                </a:outerShdw>
              </a:effectLst>
            </a:rPr>
            <a:t>membership fees</a:t>
          </a:r>
          <a:endParaRPr lang="ru-RU" b="1" dirty="0">
            <a:solidFill>
              <a:schemeClr val="tx1"/>
            </a:solidFill>
            <a:effectLst>
              <a:outerShdw blurRad="38100" dist="38100" dir="2700000" algn="tl">
                <a:srgbClr val="000000">
                  <a:alpha val="43137"/>
                </a:srgbClr>
              </a:outerShdw>
            </a:effectLst>
          </a:endParaRPr>
        </a:p>
      </dgm:t>
    </dgm:pt>
    <dgm:pt modelId="{84B32E47-4E32-4349-AF71-705EB297489F}" type="parTrans" cxnId="{89064B71-984D-48DF-BB89-1D37D1DD5406}">
      <dgm:prSet/>
      <dgm:spPr/>
      <dgm:t>
        <a:bodyPr/>
        <a:lstStyle/>
        <a:p>
          <a:endParaRPr lang="ru-RU"/>
        </a:p>
      </dgm:t>
    </dgm:pt>
    <dgm:pt modelId="{AA0DF7C8-D125-44A0-81B9-469BF4F957BA}" type="sibTrans" cxnId="{89064B71-984D-48DF-BB89-1D37D1DD5406}">
      <dgm:prSet/>
      <dgm:spPr/>
      <dgm:t>
        <a:bodyPr/>
        <a:lstStyle/>
        <a:p>
          <a:endParaRPr lang="ru-RU"/>
        </a:p>
      </dgm:t>
    </dgm:pt>
    <dgm:pt modelId="{52D5E5C5-0DD9-4A68-B25A-6102A917B74E}">
      <dgm:prSet phldrT="[Текст]"/>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dgm:spPr>
      <dgm:t>
        <a:bodyPr/>
        <a:lstStyle/>
        <a:p>
          <a:r>
            <a:rPr lang="en-US" b="1" dirty="0">
              <a:solidFill>
                <a:schemeClr val="tx1"/>
              </a:solidFill>
              <a:effectLst>
                <a:outerShdw blurRad="38100" dist="38100" dir="2700000" algn="tl">
                  <a:srgbClr val="000000">
                    <a:alpha val="43137"/>
                  </a:srgbClr>
                </a:outerShdw>
              </a:effectLst>
            </a:rPr>
            <a:t>any other resources authorized by the law</a:t>
          </a:r>
          <a:endParaRPr lang="ru-RU" b="1" dirty="0">
            <a:solidFill>
              <a:schemeClr val="tx1"/>
            </a:solidFill>
            <a:effectLst>
              <a:outerShdw blurRad="38100" dist="38100" dir="2700000" algn="tl">
                <a:srgbClr val="000000">
                  <a:alpha val="43137"/>
                </a:srgbClr>
              </a:outerShdw>
            </a:effectLst>
          </a:endParaRPr>
        </a:p>
      </dgm:t>
    </dgm:pt>
    <dgm:pt modelId="{558EAF6A-CDFF-49EB-A767-46C3CB0657D7}" type="parTrans" cxnId="{04F25880-1215-4C47-808C-8FB6810E47A3}">
      <dgm:prSet/>
      <dgm:spPr/>
      <dgm:t>
        <a:bodyPr/>
        <a:lstStyle/>
        <a:p>
          <a:endParaRPr lang="ru-RU"/>
        </a:p>
      </dgm:t>
    </dgm:pt>
    <dgm:pt modelId="{5DD11239-2340-42A8-A27F-F7749963DD74}" type="sibTrans" cxnId="{04F25880-1215-4C47-808C-8FB6810E47A3}">
      <dgm:prSet/>
      <dgm:spPr/>
      <dgm:t>
        <a:bodyPr/>
        <a:lstStyle/>
        <a:p>
          <a:endParaRPr lang="ru-RU"/>
        </a:p>
      </dgm:t>
    </dgm:pt>
    <dgm:pt modelId="{0152D3DE-BC40-4737-A5F0-8B6C785D5C92}" type="pres">
      <dgm:prSet presAssocID="{1B3B12F6-6CFC-4721-B678-8630B9C1F06B}" presName="cycle" presStyleCnt="0">
        <dgm:presLayoutVars>
          <dgm:chMax val="1"/>
          <dgm:dir/>
          <dgm:animLvl val="ctr"/>
          <dgm:resizeHandles val="exact"/>
        </dgm:presLayoutVars>
      </dgm:prSet>
      <dgm:spPr/>
    </dgm:pt>
    <dgm:pt modelId="{FA7B67A1-7108-4F05-99FE-7935A32CBCD2}" type="pres">
      <dgm:prSet presAssocID="{57AEA509-721A-4882-9627-7021909100DB}" presName="centerShape" presStyleLbl="node0" presStyleIdx="0" presStyleCnt="1"/>
      <dgm:spPr/>
    </dgm:pt>
    <dgm:pt modelId="{6A82C704-E06B-4616-92EE-D4E6B76F1D18}" type="pres">
      <dgm:prSet presAssocID="{7723EB92-8A88-438B-9F7D-BADE7AE96CD5}" presName="parTrans" presStyleLbl="bgSibTrans2D1" presStyleIdx="0" presStyleCnt="5"/>
      <dgm:spPr/>
    </dgm:pt>
    <dgm:pt modelId="{8EF4B722-C8D8-4421-AE1C-E3FCBA8A567C}" type="pres">
      <dgm:prSet presAssocID="{E20E0A59-2C96-4407-A5A0-176FD2714EEF}" presName="node" presStyleLbl="node1" presStyleIdx="0" presStyleCnt="5" custRadScaleRad="98478" custRadScaleInc="5525">
        <dgm:presLayoutVars>
          <dgm:bulletEnabled val="1"/>
        </dgm:presLayoutVars>
      </dgm:prSet>
      <dgm:spPr/>
    </dgm:pt>
    <dgm:pt modelId="{13A21FFD-7DE3-422F-8253-BF8904B89592}" type="pres">
      <dgm:prSet presAssocID="{CA2F31B0-EF69-42AD-9F2B-065CC0E4F9A3}" presName="parTrans" presStyleLbl="bgSibTrans2D1" presStyleIdx="1" presStyleCnt="5"/>
      <dgm:spPr/>
    </dgm:pt>
    <dgm:pt modelId="{A2EEA53B-A2B3-4780-94CC-8DF19F513A03}" type="pres">
      <dgm:prSet presAssocID="{83196CC2-AEAB-4F9B-945A-C197DD088BB3}" presName="node" presStyleLbl="node1" presStyleIdx="1" presStyleCnt="5">
        <dgm:presLayoutVars>
          <dgm:bulletEnabled val="1"/>
        </dgm:presLayoutVars>
      </dgm:prSet>
      <dgm:spPr/>
    </dgm:pt>
    <dgm:pt modelId="{046D9EBD-0AFC-401D-B39E-B239464CBEBF}" type="pres">
      <dgm:prSet presAssocID="{7C03FF0E-5997-4A60-8A3D-BEDE1ABA01F5}" presName="parTrans" presStyleLbl="bgSibTrans2D1" presStyleIdx="2" presStyleCnt="5"/>
      <dgm:spPr/>
    </dgm:pt>
    <dgm:pt modelId="{BE8172F0-40AB-41D0-9474-8C2DF8BDCABC}" type="pres">
      <dgm:prSet presAssocID="{CCDD4080-A9FD-4575-8323-C333F006108B}" presName="node" presStyleLbl="node1" presStyleIdx="2" presStyleCnt="5">
        <dgm:presLayoutVars>
          <dgm:bulletEnabled val="1"/>
        </dgm:presLayoutVars>
      </dgm:prSet>
      <dgm:spPr/>
    </dgm:pt>
    <dgm:pt modelId="{14D6A8CD-B5B4-47C6-A64F-D1A2DCBCFD3F}" type="pres">
      <dgm:prSet presAssocID="{84B32E47-4E32-4349-AF71-705EB297489F}" presName="parTrans" presStyleLbl="bgSibTrans2D1" presStyleIdx="3" presStyleCnt="5"/>
      <dgm:spPr/>
    </dgm:pt>
    <dgm:pt modelId="{3380F265-55C1-441C-B898-C56399A581F3}" type="pres">
      <dgm:prSet presAssocID="{D3EAFF01-4C26-42FF-929C-03596CE875BE}" presName="node" presStyleLbl="node1" presStyleIdx="3" presStyleCnt="5">
        <dgm:presLayoutVars>
          <dgm:bulletEnabled val="1"/>
        </dgm:presLayoutVars>
      </dgm:prSet>
      <dgm:spPr/>
    </dgm:pt>
    <dgm:pt modelId="{F1A2073C-B6AA-4144-A5D0-37D2F9EF7919}" type="pres">
      <dgm:prSet presAssocID="{558EAF6A-CDFF-49EB-A767-46C3CB0657D7}" presName="parTrans" presStyleLbl="bgSibTrans2D1" presStyleIdx="4" presStyleCnt="5"/>
      <dgm:spPr/>
    </dgm:pt>
    <dgm:pt modelId="{4F721FF1-7CEA-4CF2-BBBD-2F008DB69726}" type="pres">
      <dgm:prSet presAssocID="{52D5E5C5-0DD9-4A68-B25A-6102A917B74E}" presName="node" presStyleLbl="node1" presStyleIdx="4" presStyleCnt="5">
        <dgm:presLayoutVars>
          <dgm:bulletEnabled val="1"/>
        </dgm:presLayoutVars>
      </dgm:prSet>
      <dgm:spPr/>
    </dgm:pt>
  </dgm:ptLst>
  <dgm:cxnLst>
    <dgm:cxn modelId="{10F5E504-31F6-407E-953C-A2C00CF8A13F}" srcId="{57AEA509-721A-4882-9627-7021909100DB}" destId="{83196CC2-AEAB-4F9B-945A-C197DD088BB3}" srcOrd="1" destOrd="0" parTransId="{CA2F31B0-EF69-42AD-9F2B-065CC0E4F9A3}" sibTransId="{0713C27A-8457-488F-AA95-AD25348AAA3F}"/>
    <dgm:cxn modelId="{B245010C-FD0C-4DCF-9DA6-8CCD7B503271}" type="presOf" srcId="{CA2F31B0-EF69-42AD-9F2B-065CC0E4F9A3}" destId="{13A21FFD-7DE3-422F-8253-BF8904B89592}" srcOrd="0" destOrd="0" presId="urn:microsoft.com/office/officeart/2005/8/layout/radial4"/>
    <dgm:cxn modelId="{DCACC321-4C6E-4FAB-AD67-1250FAE7B985}" type="presOf" srcId="{83196CC2-AEAB-4F9B-945A-C197DD088BB3}" destId="{A2EEA53B-A2B3-4780-94CC-8DF19F513A03}" srcOrd="0" destOrd="0" presId="urn:microsoft.com/office/officeart/2005/8/layout/radial4"/>
    <dgm:cxn modelId="{A5236928-D451-4412-B6D7-06CF0EA864FE}" type="presOf" srcId="{57AEA509-721A-4882-9627-7021909100DB}" destId="{FA7B67A1-7108-4F05-99FE-7935A32CBCD2}" srcOrd="0" destOrd="0" presId="urn:microsoft.com/office/officeart/2005/8/layout/radial4"/>
    <dgm:cxn modelId="{89064B71-984D-48DF-BB89-1D37D1DD5406}" srcId="{57AEA509-721A-4882-9627-7021909100DB}" destId="{D3EAFF01-4C26-42FF-929C-03596CE875BE}" srcOrd="3" destOrd="0" parTransId="{84B32E47-4E32-4349-AF71-705EB297489F}" sibTransId="{AA0DF7C8-D125-44A0-81B9-469BF4F957BA}"/>
    <dgm:cxn modelId="{E60A9B78-8FA6-447D-A211-2F951EDF3C31}" srcId="{1B3B12F6-6CFC-4721-B678-8630B9C1F06B}" destId="{57AEA509-721A-4882-9627-7021909100DB}" srcOrd="0" destOrd="0" parTransId="{6EA386D0-C12B-42C1-B37A-0C0FC4EB84EE}" sibTransId="{9858D179-FDC8-4530-967F-ED42BA5E72EE}"/>
    <dgm:cxn modelId="{04F25880-1215-4C47-808C-8FB6810E47A3}" srcId="{57AEA509-721A-4882-9627-7021909100DB}" destId="{52D5E5C5-0DD9-4A68-B25A-6102A917B74E}" srcOrd="4" destOrd="0" parTransId="{558EAF6A-CDFF-49EB-A767-46C3CB0657D7}" sibTransId="{5DD11239-2340-42A8-A27F-F7749963DD74}"/>
    <dgm:cxn modelId="{8A4FBE87-7069-4974-9F1C-EF807701AE82}" type="presOf" srcId="{84B32E47-4E32-4349-AF71-705EB297489F}" destId="{14D6A8CD-B5B4-47C6-A64F-D1A2DCBCFD3F}" srcOrd="0" destOrd="0" presId="urn:microsoft.com/office/officeart/2005/8/layout/radial4"/>
    <dgm:cxn modelId="{CE1BB498-D912-49D3-A55D-B85C3B015F56}" srcId="{57AEA509-721A-4882-9627-7021909100DB}" destId="{E20E0A59-2C96-4407-A5A0-176FD2714EEF}" srcOrd="0" destOrd="0" parTransId="{7723EB92-8A88-438B-9F7D-BADE7AE96CD5}" sibTransId="{F34319A7-371A-424E-934B-E26E13CD4CE6}"/>
    <dgm:cxn modelId="{1B993E99-6CC3-4C34-95C6-B73C0962848E}" type="presOf" srcId="{7C03FF0E-5997-4A60-8A3D-BEDE1ABA01F5}" destId="{046D9EBD-0AFC-401D-B39E-B239464CBEBF}" srcOrd="0" destOrd="0" presId="urn:microsoft.com/office/officeart/2005/8/layout/radial4"/>
    <dgm:cxn modelId="{291D219C-8DAC-41EB-B6C1-EEC016AF0698}" type="presOf" srcId="{D3EAFF01-4C26-42FF-929C-03596CE875BE}" destId="{3380F265-55C1-441C-B898-C56399A581F3}" srcOrd="0" destOrd="0" presId="urn:microsoft.com/office/officeart/2005/8/layout/radial4"/>
    <dgm:cxn modelId="{80E292A1-401A-4E56-8453-E7BDE191FC30}" type="presOf" srcId="{E20E0A59-2C96-4407-A5A0-176FD2714EEF}" destId="{8EF4B722-C8D8-4421-AE1C-E3FCBA8A567C}" srcOrd="0" destOrd="0" presId="urn:microsoft.com/office/officeart/2005/8/layout/radial4"/>
    <dgm:cxn modelId="{0118A7BD-EFBF-459C-A9E7-44EAF3C73390}" srcId="{57AEA509-721A-4882-9627-7021909100DB}" destId="{CCDD4080-A9FD-4575-8323-C333F006108B}" srcOrd="2" destOrd="0" parTransId="{7C03FF0E-5997-4A60-8A3D-BEDE1ABA01F5}" sibTransId="{DD0C6595-1C30-4D75-99B9-681A935C4ADD}"/>
    <dgm:cxn modelId="{A0EFDAE6-B337-426E-B72A-23AB8FA3993E}" type="presOf" srcId="{52D5E5C5-0DD9-4A68-B25A-6102A917B74E}" destId="{4F721FF1-7CEA-4CF2-BBBD-2F008DB69726}" srcOrd="0" destOrd="0" presId="urn:microsoft.com/office/officeart/2005/8/layout/radial4"/>
    <dgm:cxn modelId="{4ECEB4EA-C6FA-4FA1-9E46-5701BF3250CD}" type="presOf" srcId="{CCDD4080-A9FD-4575-8323-C333F006108B}" destId="{BE8172F0-40AB-41D0-9474-8C2DF8BDCABC}" srcOrd="0" destOrd="0" presId="urn:microsoft.com/office/officeart/2005/8/layout/radial4"/>
    <dgm:cxn modelId="{EC53A9EE-E36B-4E0F-8939-FAAA392F1EC6}" type="presOf" srcId="{7723EB92-8A88-438B-9F7D-BADE7AE96CD5}" destId="{6A82C704-E06B-4616-92EE-D4E6B76F1D18}" srcOrd="0" destOrd="0" presId="urn:microsoft.com/office/officeart/2005/8/layout/radial4"/>
    <dgm:cxn modelId="{327501FC-6F40-44D3-8EB5-CDD1D52C996E}" type="presOf" srcId="{558EAF6A-CDFF-49EB-A767-46C3CB0657D7}" destId="{F1A2073C-B6AA-4144-A5D0-37D2F9EF7919}" srcOrd="0" destOrd="0" presId="urn:microsoft.com/office/officeart/2005/8/layout/radial4"/>
    <dgm:cxn modelId="{C37443FE-F418-47C9-81B3-46BC08FCDBA2}" type="presOf" srcId="{1B3B12F6-6CFC-4721-B678-8630B9C1F06B}" destId="{0152D3DE-BC40-4737-A5F0-8B6C785D5C92}" srcOrd="0" destOrd="0" presId="urn:microsoft.com/office/officeart/2005/8/layout/radial4"/>
    <dgm:cxn modelId="{D1A13D08-18B5-4DCE-9859-A71587D6C24D}" type="presParOf" srcId="{0152D3DE-BC40-4737-A5F0-8B6C785D5C92}" destId="{FA7B67A1-7108-4F05-99FE-7935A32CBCD2}" srcOrd="0" destOrd="0" presId="urn:microsoft.com/office/officeart/2005/8/layout/radial4"/>
    <dgm:cxn modelId="{FF5C35F8-DE90-450E-BAE9-FE35E734D032}" type="presParOf" srcId="{0152D3DE-BC40-4737-A5F0-8B6C785D5C92}" destId="{6A82C704-E06B-4616-92EE-D4E6B76F1D18}" srcOrd="1" destOrd="0" presId="urn:microsoft.com/office/officeart/2005/8/layout/radial4"/>
    <dgm:cxn modelId="{3345B5AB-7701-4CE2-A67E-1F732E3E894F}" type="presParOf" srcId="{0152D3DE-BC40-4737-A5F0-8B6C785D5C92}" destId="{8EF4B722-C8D8-4421-AE1C-E3FCBA8A567C}" srcOrd="2" destOrd="0" presId="urn:microsoft.com/office/officeart/2005/8/layout/radial4"/>
    <dgm:cxn modelId="{B12FDD8E-3BF9-4876-BA9A-82DDCA9EDC1B}" type="presParOf" srcId="{0152D3DE-BC40-4737-A5F0-8B6C785D5C92}" destId="{13A21FFD-7DE3-422F-8253-BF8904B89592}" srcOrd="3" destOrd="0" presId="urn:microsoft.com/office/officeart/2005/8/layout/radial4"/>
    <dgm:cxn modelId="{9BFB83D7-A650-492C-8BCE-A02462FB7A88}" type="presParOf" srcId="{0152D3DE-BC40-4737-A5F0-8B6C785D5C92}" destId="{A2EEA53B-A2B3-4780-94CC-8DF19F513A03}" srcOrd="4" destOrd="0" presId="urn:microsoft.com/office/officeart/2005/8/layout/radial4"/>
    <dgm:cxn modelId="{2DC7D1F8-89A9-43B9-8879-1AECB83FBEE8}" type="presParOf" srcId="{0152D3DE-BC40-4737-A5F0-8B6C785D5C92}" destId="{046D9EBD-0AFC-401D-B39E-B239464CBEBF}" srcOrd="5" destOrd="0" presId="urn:microsoft.com/office/officeart/2005/8/layout/radial4"/>
    <dgm:cxn modelId="{8834F9DB-C6F4-411C-AFFE-177B8B66D013}" type="presParOf" srcId="{0152D3DE-BC40-4737-A5F0-8B6C785D5C92}" destId="{BE8172F0-40AB-41D0-9474-8C2DF8BDCABC}" srcOrd="6" destOrd="0" presId="urn:microsoft.com/office/officeart/2005/8/layout/radial4"/>
    <dgm:cxn modelId="{44AB0726-B54E-4054-B0AA-BFC6BD456B22}" type="presParOf" srcId="{0152D3DE-BC40-4737-A5F0-8B6C785D5C92}" destId="{14D6A8CD-B5B4-47C6-A64F-D1A2DCBCFD3F}" srcOrd="7" destOrd="0" presId="urn:microsoft.com/office/officeart/2005/8/layout/radial4"/>
    <dgm:cxn modelId="{E4875833-F95A-4281-AAD8-3258B47AC469}" type="presParOf" srcId="{0152D3DE-BC40-4737-A5F0-8B6C785D5C92}" destId="{3380F265-55C1-441C-B898-C56399A581F3}" srcOrd="8" destOrd="0" presId="urn:microsoft.com/office/officeart/2005/8/layout/radial4"/>
    <dgm:cxn modelId="{92629953-A985-4862-9DC1-D738F7DE9030}" type="presParOf" srcId="{0152D3DE-BC40-4737-A5F0-8B6C785D5C92}" destId="{F1A2073C-B6AA-4144-A5D0-37D2F9EF7919}" srcOrd="9" destOrd="0" presId="urn:microsoft.com/office/officeart/2005/8/layout/radial4"/>
    <dgm:cxn modelId="{4B88AC56-F99D-4377-9933-1A24F4D8E0B0}" type="presParOf" srcId="{0152D3DE-BC40-4737-A5F0-8B6C785D5C92}" destId="{4F721FF1-7CEA-4CF2-BBBD-2F008DB69726}" srcOrd="10"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4FDFF8-B14D-49D4-AD1B-5F4CE6256CF8}">
      <dsp:nvSpPr>
        <dsp:cNvPr id="0" name=""/>
        <dsp:cNvSpPr/>
      </dsp:nvSpPr>
      <dsp:spPr>
        <a:xfrm>
          <a:off x="1319174" y="3144755"/>
          <a:ext cx="1532940" cy="1316075"/>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a:lnSpc>
              <a:spcPct val="90000"/>
            </a:lnSpc>
            <a:spcBef>
              <a:spcPct val="0"/>
            </a:spcBef>
            <a:spcAft>
              <a:spcPct val="35000"/>
            </a:spcAft>
            <a:buNone/>
          </a:pPr>
          <a:r>
            <a:rPr lang="en-GB" sz="1400" kern="1200" dirty="0"/>
            <a:t>investments</a:t>
          </a:r>
          <a:endParaRPr lang="ru-RU" sz="1400" kern="1200" dirty="0"/>
        </a:p>
      </dsp:txBody>
      <dsp:txXfrm>
        <a:off x="1556592" y="3348585"/>
        <a:ext cx="1058104" cy="908415"/>
      </dsp:txXfrm>
    </dsp:sp>
    <dsp:sp modelId="{B2C9CFE3-4F2E-40F0-8ACB-9352C7D33A5F}">
      <dsp:nvSpPr>
        <dsp:cNvPr id="0" name=""/>
        <dsp:cNvSpPr/>
      </dsp:nvSpPr>
      <dsp:spPr>
        <a:xfrm>
          <a:off x="1355750" y="3733259"/>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1FD9FAC-B185-4816-A3C2-10E6A4E48C6A}">
      <dsp:nvSpPr>
        <dsp:cNvPr id="0" name=""/>
        <dsp:cNvSpPr/>
      </dsp:nvSpPr>
      <dsp:spPr>
        <a:xfrm>
          <a:off x="0" y="2417183"/>
          <a:ext cx="1532940" cy="1316075"/>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4000" r="-14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34BFE7A-364D-43BE-8DA0-E9233235A2B7}">
      <dsp:nvSpPr>
        <dsp:cNvPr id="0" name=""/>
        <dsp:cNvSpPr/>
      </dsp:nvSpPr>
      <dsp:spPr>
        <a:xfrm>
          <a:off x="1050137" y="3558459"/>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C40F08F-466E-4034-84EF-C4B48AB006EE}">
      <dsp:nvSpPr>
        <dsp:cNvPr id="0" name=""/>
        <dsp:cNvSpPr/>
      </dsp:nvSpPr>
      <dsp:spPr>
        <a:xfrm>
          <a:off x="2638348" y="2412980"/>
          <a:ext cx="1532940" cy="1316075"/>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a:lnSpc>
              <a:spcPct val="90000"/>
            </a:lnSpc>
            <a:spcBef>
              <a:spcPct val="0"/>
            </a:spcBef>
            <a:spcAft>
              <a:spcPct val="35000"/>
            </a:spcAft>
            <a:buNone/>
          </a:pPr>
          <a:r>
            <a:rPr lang="en-GB" sz="1400" kern="1200" dirty="0"/>
            <a:t>science and technology</a:t>
          </a:r>
          <a:endParaRPr lang="ru-RU" sz="1400" kern="1200" dirty="0"/>
        </a:p>
      </dsp:txBody>
      <dsp:txXfrm>
        <a:off x="2875766" y="2616810"/>
        <a:ext cx="1058104" cy="908415"/>
      </dsp:txXfrm>
    </dsp:sp>
    <dsp:sp modelId="{5D428015-046E-4235-B69D-8E9CA3B0D6E9}">
      <dsp:nvSpPr>
        <dsp:cNvPr id="0" name=""/>
        <dsp:cNvSpPr/>
      </dsp:nvSpPr>
      <dsp:spPr>
        <a:xfrm>
          <a:off x="3693363" y="3551453"/>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AECB718-647F-410D-A48C-F78144E071A4}">
      <dsp:nvSpPr>
        <dsp:cNvPr id="0" name=""/>
        <dsp:cNvSpPr/>
      </dsp:nvSpPr>
      <dsp:spPr>
        <a:xfrm>
          <a:off x="3956710" y="3141953"/>
          <a:ext cx="1532940" cy="1316075"/>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9000" r="-9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BF4E508-97BB-48AA-A794-A7945CE8F88C}">
      <dsp:nvSpPr>
        <dsp:cNvPr id="0" name=""/>
        <dsp:cNvSpPr/>
      </dsp:nvSpPr>
      <dsp:spPr>
        <a:xfrm>
          <a:off x="3994099" y="3727654"/>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E8D5A94-C2BB-4BE5-B7D2-5261FC74E061}">
      <dsp:nvSpPr>
        <dsp:cNvPr id="0" name=""/>
        <dsp:cNvSpPr/>
      </dsp:nvSpPr>
      <dsp:spPr>
        <a:xfrm>
          <a:off x="1319174" y="1689611"/>
          <a:ext cx="1532940" cy="1316075"/>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a:lnSpc>
              <a:spcPct val="90000"/>
            </a:lnSpc>
            <a:spcBef>
              <a:spcPct val="0"/>
            </a:spcBef>
            <a:spcAft>
              <a:spcPct val="35000"/>
            </a:spcAft>
            <a:buNone/>
          </a:pPr>
          <a:r>
            <a:rPr lang="en-US" sz="1400" kern="1200" dirty="0"/>
            <a:t>import/export</a:t>
          </a:r>
          <a:endParaRPr lang="ru-RU" sz="1400" kern="1200" dirty="0"/>
        </a:p>
      </dsp:txBody>
      <dsp:txXfrm>
        <a:off x="1556592" y="1893441"/>
        <a:ext cx="1058104" cy="908415"/>
      </dsp:txXfrm>
    </dsp:sp>
    <dsp:sp modelId="{247FC2F8-0530-473C-AF82-521B42CD0615}">
      <dsp:nvSpPr>
        <dsp:cNvPr id="0" name=""/>
        <dsp:cNvSpPr/>
      </dsp:nvSpPr>
      <dsp:spPr>
        <a:xfrm>
          <a:off x="2369312" y="1714482"/>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E9B60BF-0FC4-4D71-B49D-F4D4F92EB63B}">
      <dsp:nvSpPr>
        <dsp:cNvPr id="0" name=""/>
        <dsp:cNvSpPr/>
      </dsp:nvSpPr>
      <dsp:spPr>
        <a:xfrm>
          <a:off x="2638348" y="957835"/>
          <a:ext cx="1532940" cy="1316075"/>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4000" r="-14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0DF4434-2514-422D-A912-6173E535864B}">
      <dsp:nvSpPr>
        <dsp:cNvPr id="0" name=""/>
        <dsp:cNvSpPr/>
      </dsp:nvSpPr>
      <dsp:spPr>
        <a:xfrm>
          <a:off x="2681427" y="1541084"/>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8A3D218-7C8D-4252-9C6B-4F38CB233690}">
      <dsp:nvSpPr>
        <dsp:cNvPr id="0" name=""/>
        <dsp:cNvSpPr/>
      </dsp:nvSpPr>
      <dsp:spPr>
        <a:xfrm>
          <a:off x="3956710" y="1686809"/>
          <a:ext cx="1532940" cy="1316075"/>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a:lnSpc>
              <a:spcPct val="90000"/>
            </a:lnSpc>
            <a:spcBef>
              <a:spcPct val="0"/>
            </a:spcBef>
            <a:spcAft>
              <a:spcPct val="35000"/>
            </a:spcAft>
            <a:buNone/>
          </a:pPr>
          <a:r>
            <a:rPr lang="en-GB" sz="1400" kern="1200" dirty="0"/>
            <a:t>logistics</a:t>
          </a:r>
          <a:endParaRPr lang="ru-RU" sz="1400" kern="1200" dirty="0"/>
        </a:p>
      </dsp:txBody>
      <dsp:txXfrm>
        <a:off x="4194128" y="1890639"/>
        <a:ext cx="1058104" cy="908415"/>
      </dsp:txXfrm>
    </dsp:sp>
    <dsp:sp modelId="{53A39A75-C745-4D4D-A42B-F599885B3969}">
      <dsp:nvSpPr>
        <dsp:cNvPr id="0" name=""/>
        <dsp:cNvSpPr/>
      </dsp:nvSpPr>
      <dsp:spPr>
        <a:xfrm>
          <a:off x="5283200" y="2270057"/>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C1175F1-6ECC-490D-9F2D-9F4E868B2A6C}">
      <dsp:nvSpPr>
        <dsp:cNvPr id="0" name=""/>
        <dsp:cNvSpPr/>
      </dsp:nvSpPr>
      <dsp:spPr>
        <a:xfrm>
          <a:off x="5275884" y="2426641"/>
          <a:ext cx="1532940" cy="1316075"/>
        </a:xfrm>
        <a:prstGeom prst="hexagon">
          <a:avLst>
            <a:gd name="adj" fmla="val 25000"/>
            <a:gd name="vf" fmla="val 11547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7000" r="-7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8C9A564-D025-45E3-9D25-A5359F822582}">
      <dsp:nvSpPr>
        <dsp:cNvPr id="0" name=""/>
        <dsp:cNvSpPr/>
      </dsp:nvSpPr>
      <dsp:spPr>
        <a:xfrm>
          <a:off x="5574995" y="2450462"/>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9B06160-7D8F-4996-AD17-E6289292CED6}">
      <dsp:nvSpPr>
        <dsp:cNvPr id="0" name=""/>
        <dsp:cNvSpPr/>
      </dsp:nvSpPr>
      <dsp:spPr>
        <a:xfrm>
          <a:off x="5275884" y="971847"/>
          <a:ext cx="1532940" cy="1316075"/>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7780" rIns="0" bIns="17780" numCol="1" spcCol="1270" anchor="ctr" anchorCtr="0">
          <a:noAutofit/>
        </a:bodyPr>
        <a:lstStyle/>
        <a:p>
          <a:pPr marL="0" lvl="0" indent="0" algn="ctr" defTabSz="622300">
            <a:lnSpc>
              <a:spcPct val="90000"/>
            </a:lnSpc>
            <a:spcBef>
              <a:spcPct val="0"/>
            </a:spcBef>
            <a:spcAft>
              <a:spcPct val="35000"/>
            </a:spcAft>
            <a:buNone/>
          </a:pPr>
          <a:r>
            <a:rPr lang="en-GB" sz="1400" kern="1200" dirty="0"/>
            <a:t>database</a:t>
          </a:r>
          <a:endParaRPr lang="ru-RU" sz="1400" kern="1200" dirty="0"/>
        </a:p>
      </dsp:txBody>
      <dsp:txXfrm>
        <a:off x="5513302" y="1175677"/>
        <a:ext cx="1058104" cy="908415"/>
      </dsp:txXfrm>
    </dsp:sp>
    <dsp:sp modelId="{9E46DB2B-664A-4EE9-8D68-6D25257ECE4F}">
      <dsp:nvSpPr>
        <dsp:cNvPr id="0" name=""/>
        <dsp:cNvSpPr/>
      </dsp:nvSpPr>
      <dsp:spPr>
        <a:xfrm>
          <a:off x="6602374" y="1561752"/>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0F1495D-9793-4F22-8C6A-382C3D564E72}">
      <dsp:nvSpPr>
        <dsp:cNvPr id="0" name=""/>
        <dsp:cNvSpPr/>
      </dsp:nvSpPr>
      <dsp:spPr>
        <a:xfrm>
          <a:off x="6595059" y="1706075"/>
          <a:ext cx="1532940" cy="1316075"/>
        </a:xfrm>
        <a:prstGeom prst="hexagon">
          <a:avLst>
            <a:gd name="adj" fmla="val 25000"/>
            <a:gd name="vf" fmla="val 115470"/>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4000" b="-4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0A6FE3A-D814-411F-BA30-D69E015DE807}">
      <dsp:nvSpPr>
        <dsp:cNvPr id="0" name=""/>
        <dsp:cNvSpPr/>
      </dsp:nvSpPr>
      <dsp:spPr>
        <a:xfrm>
          <a:off x="6900672" y="1735500"/>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B12458-F103-4625-A997-EBDDC475A405}">
      <dsp:nvSpPr>
        <dsp:cNvPr id="0" name=""/>
        <dsp:cNvSpPr/>
      </dsp:nvSpPr>
      <dsp:spPr>
        <a:xfrm>
          <a:off x="3286" y="24118"/>
          <a:ext cx="3203971" cy="604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b="1" kern="1200" dirty="0"/>
            <a:t>Ordinary Members</a:t>
          </a:r>
          <a:r>
            <a:rPr lang="en-US" sz="2100" kern="1200" dirty="0"/>
            <a:t> </a:t>
          </a:r>
          <a:endParaRPr lang="ru-RU" sz="2100" kern="1200" dirty="0">
            <a:latin typeface="Bookman Old Style" panose="02050604050505020204" pitchFamily="18" charset="0"/>
          </a:endParaRPr>
        </a:p>
      </dsp:txBody>
      <dsp:txXfrm>
        <a:off x="3286" y="24118"/>
        <a:ext cx="3203971" cy="604800"/>
      </dsp:txXfrm>
    </dsp:sp>
    <dsp:sp modelId="{02251E1A-61F1-4A48-A105-4E89286BBD22}">
      <dsp:nvSpPr>
        <dsp:cNvPr id="0" name=""/>
        <dsp:cNvSpPr/>
      </dsp:nvSpPr>
      <dsp:spPr>
        <a:xfrm>
          <a:off x="3286" y="628918"/>
          <a:ext cx="3203971" cy="415044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include national apex bodies of processors’ of any one food item such as fish, diary, meat, date, grain processors’ associations, individual public and private companies working in the field of </a:t>
          </a:r>
          <a:r>
            <a:rPr lang="en-US" sz="2100" kern="1200" dirty="0" err="1"/>
            <a:t>Agro</a:t>
          </a:r>
          <a:r>
            <a:rPr lang="en-US" sz="2100" kern="1200" dirty="0"/>
            <a:t>-food industry and food processing whose investment capital is not below US $3-5 million</a:t>
          </a:r>
          <a:endParaRPr lang="ru-RU" sz="2100" kern="1200" dirty="0">
            <a:latin typeface="Bookman Old Style" panose="02050604050505020204" pitchFamily="18" charset="0"/>
          </a:endParaRPr>
        </a:p>
      </dsp:txBody>
      <dsp:txXfrm>
        <a:off x="3286" y="628918"/>
        <a:ext cx="3203971" cy="4150440"/>
      </dsp:txXfrm>
    </dsp:sp>
    <dsp:sp modelId="{C6E11841-9B56-4B37-BD3A-95E26FF55152}">
      <dsp:nvSpPr>
        <dsp:cNvPr id="0" name=""/>
        <dsp:cNvSpPr/>
      </dsp:nvSpPr>
      <dsp:spPr>
        <a:xfrm>
          <a:off x="3655814" y="24118"/>
          <a:ext cx="3203971" cy="604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b="1" kern="1200" dirty="0"/>
            <a:t>Associate Members</a:t>
          </a:r>
          <a:r>
            <a:rPr lang="en-US" sz="2100" kern="1200" dirty="0"/>
            <a:t> </a:t>
          </a:r>
          <a:endParaRPr lang="ru-RU" sz="2100" kern="1200" dirty="0">
            <a:latin typeface="Bookman Old Style" panose="02050604050505020204" pitchFamily="18" charset="0"/>
          </a:endParaRPr>
        </a:p>
      </dsp:txBody>
      <dsp:txXfrm>
        <a:off x="3655814" y="24118"/>
        <a:ext cx="3203971" cy="604800"/>
      </dsp:txXfrm>
    </dsp:sp>
    <dsp:sp modelId="{5A9A777C-82F9-4D59-A078-714DF620EF90}">
      <dsp:nvSpPr>
        <dsp:cNvPr id="0" name=""/>
        <dsp:cNvSpPr/>
      </dsp:nvSpPr>
      <dsp:spPr>
        <a:xfrm>
          <a:off x="3655814" y="628918"/>
          <a:ext cx="3203971" cy="415044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include government and private sectors support bodies such as </a:t>
          </a:r>
          <a:r>
            <a:rPr lang="en-US" sz="2100" kern="1200" dirty="0" err="1"/>
            <a:t>bureaux</a:t>
          </a:r>
          <a:r>
            <a:rPr lang="en-US" sz="2100" kern="1200" dirty="0"/>
            <a:t> of standards, export promotion agencies, investment promotion agencies, research institutions, farmers’ associations, manufacturers of agricultural in-puts and implements etc.</a:t>
          </a:r>
          <a:endParaRPr lang="ru-RU" sz="2100" kern="1200" dirty="0">
            <a:latin typeface="Bookman Old Style" panose="02050604050505020204" pitchFamily="18" charset="0"/>
          </a:endParaRPr>
        </a:p>
      </dsp:txBody>
      <dsp:txXfrm>
        <a:off x="3655814" y="628918"/>
        <a:ext cx="3203971" cy="4150440"/>
      </dsp:txXfrm>
    </dsp:sp>
    <dsp:sp modelId="{C1431DBC-9358-49D2-A09E-D8A7E30289B9}">
      <dsp:nvSpPr>
        <dsp:cNvPr id="0" name=""/>
        <dsp:cNvSpPr/>
      </dsp:nvSpPr>
      <dsp:spPr>
        <a:xfrm>
          <a:off x="7308342" y="24118"/>
          <a:ext cx="3203971" cy="604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b="1" kern="1200" dirty="0"/>
            <a:t>Honorary Members</a:t>
          </a:r>
          <a:r>
            <a:rPr lang="en-US" sz="2100" kern="1200" dirty="0"/>
            <a:t> </a:t>
          </a:r>
          <a:endParaRPr lang="ru-RU" sz="2100" kern="1200" dirty="0">
            <a:latin typeface="Bookman Old Style" panose="02050604050505020204" pitchFamily="18" charset="0"/>
          </a:endParaRPr>
        </a:p>
      </dsp:txBody>
      <dsp:txXfrm>
        <a:off x="7308342" y="24118"/>
        <a:ext cx="3203971" cy="604800"/>
      </dsp:txXfrm>
    </dsp:sp>
    <dsp:sp modelId="{CA5863A2-D273-47B5-8585-767D88DFD90F}">
      <dsp:nvSpPr>
        <dsp:cNvPr id="0" name=""/>
        <dsp:cNvSpPr/>
      </dsp:nvSpPr>
      <dsp:spPr>
        <a:xfrm>
          <a:off x="7308342" y="628918"/>
          <a:ext cx="3203971" cy="415044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include those individuals who may be nominated by the Executive Board by virtue of their scientific, technical work or public service and are concerned in the improvement and development of food processing and the AGM ratifies this nomination</a:t>
          </a:r>
          <a:endParaRPr lang="ru-RU" sz="2100" kern="1200" dirty="0">
            <a:latin typeface="Bookman Old Style" panose="02050604050505020204" pitchFamily="18" charset="0"/>
          </a:endParaRPr>
        </a:p>
      </dsp:txBody>
      <dsp:txXfrm>
        <a:off x="7308342" y="628918"/>
        <a:ext cx="3203971" cy="41504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74C15A-2106-4DDD-BD9F-A5D041688C87}">
      <dsp:nvSpPr>
        <dsp:cNvPr id="0" name=""/>
        <dsp:cNvSpPr/>
      </dsp:nvSpPr>
      <dsp:spPr>
        <a:xfrm>
          <a:off x="1762859" y="0"/>
          <a:ext cx="2673053" cy="2226398"/>
        </a:xfrm>
        <a:prstGeom prst="trapezoid">
          <a:avLst>
            <a:gd name="adj" fmla="val 60031"/>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ts val="0"/>
            </a:spcAft>
            <a:buNone/>
          </a:pPr>
          <a:r>
            <a:rPr lang="en-US" sz="2800" kern="1200" dirty="0"/>
            <a:t> </a:t>
          </a:r>
        </a:p>
        <a:p>
          <a:pPr marL="0" lvl="0" indent="0" algn="ctr" defTabSz="1244600">
            <a:lnSpc>
              <a:spcPct val="90000"/>
            </a:lnSpc>
            <a:spcBef>
              <a:spcPct val="0"/>
            </a:spcBef>
            <a:spcAft>
              <a:spcPts val="0"/>
            </a:spcAft>
            <a:buNone/>
          </a:pPr>
          <a:endParaRPr lang="en-GB" sz="2800" kern="1200" dirty="0"/>
        </a:p>
        <a:p>
          <a:pPr marL="0" lvl="0" indent="0" algn="ctr" defTabSz="1244600">
            <a:lnSpc>
              <a:spcPct val="90000"/>
            </a:lnSpc>
            <a:spcBef>
              <a:spcPct val="0"/>
            </a:spcBef>
            <a:spcAft>
              <a:spcPts val="0"/>
            </a:spcAft>
            <a:buNone/>
          </a:pPr>
          <a:r>
            <a:rPr lang="en-US" sz="2600" kern="1200" dirty="0"/>
            <a:t>General </a:t>
          </a:r>
        </a:p>
        <a:p>
          <a:pPr marL="0" lvl="0" indent="0" algn="ctr" defTabSz="1244600">
            <a:lnSpc>
              <a:spcPct val="90000"/>
            </a:lnSpc>
            <a:spcBef>
              <a:spcPct val="0"/>
            </a:spcBef>
            <a:spcAft>
              <a:spcPts val="0"/>
            </a:spcAft>
            <a:buNone/>
          </a:pPr>
          <a:r>
            <a:rPr lang="en-US" sz="2600" kern="1200" dirty="0"/>
            <a:t>Assembly</a:t>
          </a:r>
          <a:endParaRPr lang="ru-RU" sz="2600" kern="1200" dirty="0"/>
        </a:p>
      </dsp:txBody>
      <dsp:txXfrm>
        <a:off x="1762859" y="0"/>
        <a:ext cx="2673053" cy="2226398"/>
      </dsp:txXfrm>
    </dsp:sp>
    <dsp:sp modelId="{7CB1F9FA-09B1-411A-AEEE-BD53920562BF}">
      <dsp:nvSpPr>
        <dsp:cNvPr id="0" name=""/>
        <dsp:cNvSpPr/>
      </dsp:nvSpPr>
      <dsp:spPr>
        <a:xfrm>
          <a:off x="587196" y="2226398"/>
          <a:ext cx="4998397" cy="1936790"/>
        </a:xfrm>
        <a:prstGeom prst="trapezoid">
          <a:avLst>
            <a:gd name="adj" fmla="val 60031"/>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dirty="0"/>
            <a:t>Executive Board</a:t>
          </a:r>
          <a:endParaRPr lang="ru-RU" sz="2800" kern="1200" dirty="0"/>
        </a:p>
      </dsp:txBody>
      <dsp:txXfrm>
        <a:off x="1461915" y="2226398"/>
        <a:ext cx="3248958" cy="1936790"/>
      </dsp:txXfrm>
    </dsp:sp>
    <dsp:sp modelId="{275B5729-1728-4AC8-B362-0927AA442795}">
      <dsp:nvSpPr>
        <dsp:cNvPr id="0" name=""/>
        <dsp:cNvSpPr/>
      </dsp:nvSpPr>
      <dsp:spPr>
        <a:xfrm>
          <a:off x="0" y="4163189"/>
          <a:ext cx="6172790" cy="978156"/>
        </a:xfrm>
        <a:prstGeom prst="trapezoid">
          <a:avLst>
            <a:gd name="adj" fmla="val 60031"/>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dirty="0"/>
            <a:t>Secretariat</a:t>
          </a:r>
          <a:endParaRPr lang="ru-RU" sz="2800" kern="1200" dirty="0"/>
        </a:p>
      </dsp:txBody>
      <dsp:txXfrm>
        <a:off x="1080238" y="4163189"/>
        <a:ext cx="4012313" cy="97815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7B67A1-7108-4F05-99FE-7935A32CBCD2}">
      <dsp:nvSpPr>
        <dsp:cNvPr id="0" name=""/>
        <dsp:cNvSpPr/>
      </dsp:nvSpPr>
      <dsp:spPr>
        <a:xfrm>
          <a:off x="2243760" y="2393686"/>
          <a:ext cx="1555006" cy="1555006"/>
        </a:xfrm>
        <a:prstGeom prst="ellipse">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fr-FR" sz="1900" b="1" kern="1200" dirty="0">
              <a:solidFill>
                <a:schemeClr val="bg1"/>
              </a:solidFill>
              <a:effectLst>
                <a:outerShdw blurRad="38100" dist="38100" dir="2700000" algn="tl">
                  <a:srgbClr val="000000">
                    <a:alpha val="43137"/>
                  </a:srgbClr>
                </a:outerShdw>
              </a:effectLst>
            </a:rPr>
            <a:t>ressources</a:t>
          </a:r>
          <a:endParaRPr lang="ru-RU" sz="1900" b="1" kern="1200" dirty="0">
            <a:solidFill>
              <a:schemeClr val="bg1"/>
            </a:solidFill>
            <a:effectLst>
              <a:outerShdw blurRad="38100" dist="38100" dir="2700000" algn="tl">
                <a:srgbClr val="000000">
                  <a:alpha val="43137"/>
                </a:srgbClr>
              </a:outerShdw>
            </a:effectLst>
          </a:endParaRPr>
        </a:p>
      </dsp:txBody>
      <dsp:txXfrm>
        <a:off x="2471485" y="2621411"/>
        <a:ext cx="1099556" cy="1099556"/>
      </dsp:txXfrm>
    </dsp:sp>
    <dsp:sp modelId="{6A82C704-E06B-4616-92EE-D4E6B76F1D18}">
      <dsp:nvSpPr>
        <dsp:cNvPr id="0" name=""/>
        <dsp:cNvSpPr/>
      </dsp:nvSpPr>
      <dsp:spPr>
        <a:xfrm rot="10919340">
          <a:off x="774761" y="2895703"/>
          <a:ext cx="1389088" cy="443176"/>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F4B722-C8D8-4421-AE1C-E3FCBA8A567C}">
      <dsp:nvSpPr>
        <dsp:cNvPr id="0" name=""/>
        <dsp:cNvSpPr/>
      </dsp:nvSpPr>
      <dsp:spPr>
        <a:xfrm>
          <a:off x="36551" y="2502283"/>
          <a:ext cx="1477256" cy="1181805"/>
        </a:xfrm>
        <a:prstGeom prst="roundRect">
          <a:avLst>
            <a:gd name="adj" fmla="val 10000"/>
          </a:avLst>
        </a:prstGeom>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tx1"/>
              </a:solidFill>
              <a:effectLst>
                <a:outerShdw blurRad="38100" dist="38100" dir="2700000" algn="tl">
                  <a:srgbClr val="000000">
                    <a:alpha val="43137"/>
                  </a:srgbClr>
                </a:outerShdw>
              </a:effectLst>
            </a:rPr>
            <a:t>donations</a:t>
          </a:r>
          <a:endParaRPr lang="ru-RU" sz="1800" b="1" kern="1200" dirty="0">
            <a:solidFill>
              <a:schemeClr val="tx1"/>
            </a:solidFill>
            <a:effectLst>
              <a:outerShdw blurRad="38100" dist="38100" dir="2700000" algn="tl">
                <a:srgbClr val="000000">
                  <a:alpha val="43137"/>
                </a:srgbClr>
              </a:outerShdw>
            </a:effectLst>
          </a:endParaRPr>
        </a:p>
      </dsp:txBody>
      <dsp:txXfrm>
        <a:off x="71165" y="2536897"/>
        <a:ext cx="1408028" cy="1112577"/>
      </dsp:txXfrm>
    </dsp:sp>
    <dsp:sp modelId="{13A21FFD-7DE3-422F-8253-BF8904B89592}">
      <dsp:nvSpPr>
        <dsp:cNvPr id="0" name=""/>
        <dsp:cNvSpPr/>
      </dsp:nvSpPr>
      <dsp:spPr>
        <a:xfrm rot="13500000">
          <a:off x="1199289" y="1838583"/>
          <a:ext cx="1421912" cy="443176"/>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2EEA53B-A2B3-4780-94CC-8DF19F513A03}">
      <dsp:nvSpPr>
        <dsp:cNvPr id="0" name=""/>
        <dsp:cNvSpPr/>
      </dsp:nvSpPr>
      <dsp:spPr>
        <a:xfrm>
          <a:off x="668895" y="966546"/>
          <a:ext cx="1477256" cy="1181805"/>
        </a:xfrm>
        <a:prstGeom prst="roundRect">
          <a:avLst>
            <a:gd name="adj" fmla="val 10000"/>
          </a:avLst>
        </a:prstGeom>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tx1"/>
              </a:solidFill>
              <a:effectLst>
                <a:outerShdw blurRad="38100" dist="38100" dir="2700000" algn="tl">
                  <a:srgbClr val="000000">
                    <a:alpha val="43137"/>
                  </a:srgbClr>
                </a:outerShdw>
              </a:effectLst>
            </a:rPr>
            <a:t>endowments or legacies</a:t>
          </a:r>
          <a:endParaRPr lang="ru-RU" sz="1800" b="1" kern="1200" dirty="0">
            <a:solidFill>
              <a:schemeClr val="tx1"/>
            </a:solidFill>
            <a:effectLst>
              <a:outerShdw blurRad="38100" dist="38100" dir="2700000" algn="tl">
                <a:srgbClr val="000000">
                  <a:alpha val="43137"/>
                </a:srgbClr>
              </a:outerShdw>
            </a:effectLst>
          </a:endParaRPr>
        </a:p>
      </dsp:txBody>
      <dsp:txXfrm>
        <a:off x="703509" y="1001160"/>
        <a:ext cx="1408028" cy="1112577"/>
      </dsp:txXfrm>
    </dsp:sp>
    <dsp:sp modelId="{046D9EBD-0AFC-401D-B39E-B239464CBEBF}">
      <dsp:nvSpPr>
        <dsp:cNvPr id="0" name=""/>
        <dsp:cNvSpPr/>
      </dsp:nvSpPr>
      <dsp:spPr>
        <a:xfrm rot="16200000">
          <a:off x="2310307" y="1378384"/>
          <a:ext cx="1421912" cy="443176"/>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E8172F0-40AB-41D0-9474-8C2DF8BDCABC}">
      <dsp:nvSpPr>
        <dsp:cNvPr id="0" name=""/>
        <dsp:cNvSpPr/>
      </dsp:nvSpPr>
      <dsp:spPr>
        <a:xfrm>
          <a:off x="2282635" y="298113"/>
          <a:ext cx="1477256" cy="1181805"/>
        </a:xfrm>
        <a:prstGeom prst="roundRect">
          <a:avLst>
            <a:gd name="adj" fmla="val 10000"/>
          </a:avLst>
        </a:prstGeom>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tx1"/>
              </a:solidFill>
              <a:effectLst>
                <a:outerShdw blurRad="38100" dist="38100" dir="2700000" algn="tl">
                  <a:srgbClr val="000000">
                    <a:alpha val="43137"/>
                  </a:srgbClr>
                </a:outerShdw>
              </a:effectLst>
            </a:rPr>
            <a:t>private and public subsidies</a:t>
          </a:r>
          <a:endParaRPr lang="ru-RU" sz="1800" b="1" kern="1200" dirty="0">
            <a:solidFill>
              <a:schemeClr val="tx1"/>
            </a:solidFill>
            <a:effectLst>
              <a:outerShdw blurRad="38100" dist="38100" dir="2700000" algn="tl">
                <a:srgbClr val="000000">
                  <a:alpha val="43137"/>
                </a:srgbClr>
              </a:outerShdw>
            </a:effectLst>
          </a:endParaRPr>
        </a:p>
      </dsp:txBody>
      <dsp:txXfrm>
        <a:off x="2317249" y="332727"/>
        <a:ext cx="1408028" cy="1112577"/>
      </dsp:txXfrm>
    </dsp:sp>
    <dsp:sp modelId="{14D6A8CD-B5B4-47C6-A64F-D1A2DCBCFD3F}">
      <dsp:nvSpPr>
        <dsp:cNvPr id="0" name=""/>
        <dsp:cNvSpPr/>
      </dsp:nvSpPr>
      <dsp:spPr>
        <a:xfrm rot="18900000">
          <a:off x="3421325" y="1838583"/>
          <a:ext cx="1421912" cy="443176"/>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80F265-55C1-441C-B898-C56399A581F3}">
      <dsp:nvSpPr>
        <dsp:cNvPr id="0" name=""/>
        <dsp:cNvSpPr/>
      </dsp:nvSpPr>
      <dsp:spPr>
        <a:xfrm>
          <a:off x="3896375" y="966546"/>
          <a:ext cx="1477256" cy="1181805"/>
        </a:xfrm>
        <a:prstGeom prst="roundRect">
          <a:avLst>
            <a:gd name="adj" fmla="val 10000"/>
          </a:avLst>
        </a:prstGeom>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tx1"/>
              </a:solidFill>
              <a:effectLst>
                <a:outerShdw blurRad="38100" dist="38100" dir="2700000" algn="tl">
                  <a:srgbClr val="000000">
                    <a:alpha val="43137"/>
                  </a:srgbClr>
                </a:outerShdw>
              </a:effectLst>
            </a:rPr>
            <a:t>membership fees</a:t>
          </a:r>
          <a:endParaRPr lang="ru-RU" sz="1800" b="1" kern="1200" dirty="0">
            <a:solidFill>
              <a:schemeClr val="tx1"/>
            </a:solidFill>
            <a:effectLst>
              <a:outerShdw blurRad="38100" dist="38100" dir="2700000" algn="tl">
                <a:srgbClr val="000000">
                  <a:alpha val="43137"/>
                </a:srgbClr>
              </a:outerShdw>
            </a:effectLst>
          </a:endParaRPr>
        </a:p>
      </dsp:txBody>
      <dsp:txXfrm>
        <a:off x="3930989" y="1001160"/>
        <a:ext cx="1408028" cy="1112577"/>
      </dsp:txXfrm>
    </dsp:sp>
    <dsp:sp modelId="{F1A2073C-B6AA-4144-A5D0-37D2F9EF7919}">
      <dsp:nvSpPr>
        <dsp:cNvPr id="0" name=""/>
        <dsp:cNvSpPr/>
      </dsp:nvSpPr>
      <dsp:spPr>
        <a:xfrm>
          <a:off x="3881524" y="2949601"/>
          <a:ext cx="1421912" cy="443176"/>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F721FF1-7CEA-4CF2-BBBD-2F008DB69726}">
      <dsp:nvSpPr>
        <dsp:cNvPr id="0" name=""/>
        <dsp:cNvSpPr/>
      </dsp:nvSpPr>
      <dsp:spPr>
        <a:xfrm>
          <a:off x="4564808" y="2580287"/>
          <a:ext cx="1477256" cy="1181805"/>
        </a:xfrm>
        <a:prstGeom prst="roundRect">
          <a:avLst>
            <a:gd name="adj" fmla="val 10000"/>
          </a:avLst>
        </a:prstGeom>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effectLst>
                <a:outerShdw blurRad="38100" dist="38100" dir="2700000" algn="tl">
                  <a:srgbClr val="000000">
                    <a:alpha val="43137"/>
                  </a:srgbClr>
                </a:outerShdw>
              </a:effectLst>
            </a:rPr>
            <a:t>any other resources authorized by the law</a:t>
          </a:r>
          <a:endParaRPr lang="ru-RU" sz="1800" b="1" kern="1200" dirty="0">
            <a:solidFill>
              <a:schemeClr val="tx1"/>
            </a:solidFill>
            <a:effectLst>
              <a:outerShdw blurRad="38100" dist="38100" dir="2700000" algn="tl">
                <a:srgbClr val="000000">
                  <a:alpha val="43137"/>
                </a:srgbClr>
              </a:outerShdw>
            </a:effectLst>
          </a:endParaRPr>
        </a:p>
      </dsp:txBody>
      <dsp:txXfrm>
        <a:off x="4599422" y="2614901"/>
        <a:ext cx="1408028" cy="1112577"/>
      </dsp:txXfrm>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8" Type="http://schemas.openxmlformats.org/officeDocument/2006/relationships/image" Target="../media/image10.emf"/><Relationship Id="rId13" Type="http://schemas.openxmlformats.org/officeDocument/2006/relationships/image" Target="../media/image15.emf"/><Relationship Id="rId18" Type="http://schemas.openxmlformats.org/officeDocument/2006/relationships/image" Target="../media/image20.emf"/><Relationship Id="rId26" Type="http://schemas.openxmlformats.org/officeDocument/2006/relationships/image" Target="../media/image28.emf"/><Relationship Id="rId3" Type="http://schemas.openxmlformats.org/officeDocument/2006/relationships/image" Target="../media/image5.emf"/><Relationship Id="rId21" Type="http://schemas.openxmlformats.org/officeDocument/2006/relationships/image" Target="../media/image23.emf"/><Relationship Id="rId7" Type="http://schemas.openxmlformats.org/officeDocument/2006/relationships/image" Target="../media/image9.emf"/><Relationship Id="rId12" Type="http://schemas.openxmlformats.org/officeDocument/2006/relationships/image" Target="../media/image14.emf"/><Relationship Id="rId17" Type="http://schemas.openxmlformats.org/officeDocument/2006/relationships/image" Target="../media/image19.emf"/><Relationship Id="rId25" Type="http://schemas.openxmlformats.org/officeDocument/2006/relationships/image" Target="../media/image27.emf"/><Relationship Id="rId2" Type="http://schemas.openxmlformats.org/officeDocument/2006/relationships/image" Target="../media/image4.emf"/><Relationship Id="rId16" Type="http://schemas.openxmlformats.org/officeDocument/2006/relationships/image" Target="../media/image18.emf"/><Relationship Id="rId20" Type="http://schemas.openxmlformats.org/officeDocument/2006/relationships/image" Target="../media/image22.emf"/><Relationship Id="rId29" Type="http://schemas.openxmlformats.org/officeDocument/2006/relationships/image" Target="../media/image31.emf"/><Relationship Id="rId1" Type="http://schemas.openxmlformats.org/officeDocument/2006/relationships/image" Target="../media/image3.emf"/><Relationship Id="rId6" Type="http://schemas.openxmlformats.org/officeDocument/2006/relationships/image" Target="../media/image8.emf"/><Relationship Id="rId11" Type="http://schemas.openxmlformats.org/officeDocument/2006/relationships/image" Target="../media/image13.emf"/><Relationship Id="rId24" Type="http://schemas.openxmlformats.org/officeDocument/2006/relationships/image" Target="../media/image26.emf"/><Relationship Id="rId5" Type="http://schemas.openxmlformats.org/officeDocument/2006/relationships/image" Target="../media/image7.emf"/><Relationship Id="rId15" Type="http://schemas.openxmlformats.org/officeDocument/2006/relationships/image" Target="../media/image17.emf"/><Relationship Id="rId23" Type="http://schemas.openxmlformats.org/officeDocument/2006/relationships/image" Target="../media/image25.emf"/><Relationship Id="rId28" Type="http://schemas.openxmlformats.org/officeDocument/2006/relationships/image" Target="../media/image30.emf"/><Relationship Id="rId10" Type="http://schemas.openxmlformats.org/officeDocument/2006/relationships/image" Target="../media/image12.emf"/><Relationship Id="rId19" Type="http://schemas.openxmlformats.org/officeDocument/2006/relationships/image" Target="../media/image21.emf"/><Relationship Id="rId4" Type="http://schemas.openxmlformats.org/officeDocument/2006/relationships/image" Target="../media/image6.emf"/><Relationship Id="rId9" Type="http://schemas.openxmlformats.org/officeDocument/2006/relationships/image" Target="../media/image11.emf"/><Relationship Id="rId14" Type="http://schemas.openxmlformats.org/officeDocument/2006/relationships/image" Target="../media/image16.emf"/><Relationship Id="rId22" Type="http://schemas.openxmlformats.org/officeDocument/2006/relationships/image" Target="../media/image24.emf"/><Relationship Id="rId27" Type="http://schemas.openxmlformats.org/officeDocument/2006/relationships/image" Target="../media/image2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9B2870-8A5F-4DD6-B6BA-9E0B521BF530}" type="datetimeFigureOut">
              <a:rPr lang="ru-RU" smtClean="0"/>
              <a:t>23.03.2020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F5DCF-2AFC-4B80-8521-B8F2C67759EC}" type="slidenum">
              <a:rPr lang="ru-RU" smtClean="0"/>
              <a:t>‹#›</a:t>
            </a:fld>
            <a:endParaRPr lang="ru-RU"/>
          </a:p>
        </p:txBody>
      </p:sp>
    </p:spTree>
    <p:extLst>
      <p:ext uri="{BB962C8B-B14F-4D97-AF65-F5344CB8AC3E}">
        <p14:creationId xmlns:p14="http://schemas.microsoft.com/office/powerpoint/2010/main" val="282410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8BBF61E2-6F39-4570-B7F5-34861FF292D3}" type="slidenum">
              <a:rPr lang="ru-RU" smtClean="0"/>
              <a:t>3</a:t>
            </a:fld>
            <a:endParaRPr lang="ru-RU"/>
          </a:p>
        </p:txBody>
      </p:sp>
    </p:spTree>
    <p:extLst>
      <p:ext uri="{BB962C8B-B14F-4D97-AF65-F5344CB8AC3E}">
        <p14:creationId xmlns:p14="http://schemas.microsoft.com/office/powerpoint/2010/main" val="26566532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4B8C9D9-9818-4F2A-B591-1CD667C77030}"/>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0C58D43A-AC1F-4060-B30E-FF65C4F75F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FF59FC4B-6C68-47D7-ACB4-2EF1B003620A}"/>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5" name="Нижний колонтитул 4">
            <a:extLst>
              <a:ext uri="{FF2B5EF4-FFF2-40B4-BE49-F238E27FC236}">
                <a16:creationId xmlns:a16="http://schemas.microsoft.com/office/drawing/2014/main" id="{FC2414EB-D10B-4D6B-8F27-B08C3600924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5F293F5-2675-40D7-B5F7-D331F1F220F3}"/>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18110285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8A9062-203B-4EB5-AD72-2DE3AE679660}"/>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071B027F-9149-4597-B700-4DBCFAACCCA5}"/>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42389C1-C15E-4C20-80AF-583AC677667F}"/>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5" name="Нижний колонтитул 4">
            <a:extLst>
              <a:ext uri="{FF2B5EF4-FFF2-40B4-BE49-F238E27FC236}">
                <a16:creationId xmlns:a16="http://schemas.microsoft.com/office/drawing/2014/main" id="{F7128F74-035A-4BDD-B839-0605E9FAC5F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C781C36-564E-4B8F-A6C7-38A6559DAEEA}"/>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3347392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24A85054-ABEE-4A67-8C31-3A57DA9ABAC8}"/>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F74640C6-8B02-4E39-8766-4CC242767D92}"/>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F93D4B9-C8CA-4CAA-A62A-64AAB0E5BE76}"/>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5" name="Нижний колонтитул 4">
            <a:extLst>
              <a:ext uri="{FF2B5EF4-FFF2-40B4-BE49-F238E27FC236}">
                <a16:creationId xmlns:a16="http://schemas.microsoft.com/office/drawing/2014/main" id="{C512A1B9-3B2B-4152-99AB-A4D3B2F8809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8226FD6-12AE-4E72-AF47-68F05769746C}"/>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3775770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506CB36-1174-48CE-B4C2-96F76B3E1746}"/>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95A2F4F5-8D44-4B76-8F7F-BBEC5FAFC420}"/>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FEECDF5-8C20-4FDB-9866-F8FD17918763}"/>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5" name="Нижний колонтитул 4">
            <a:extLst>
              <a:ext uri="{FF2B5EF4-FFF2-40B4-BE49-F238E27FC236}">
                <a16:creationId xmlns:a16="http://schemas.microsoft.com/office/drawing/2014/main" id="{9EDAC89B-0380-47F8-A147-CAA9DD66BEE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D876626-0D12-45A2-81B4-0549C57DCDA5}"/>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1813660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D80D57-31BB-45A1-B055-25E867DD404D}"/>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7D8EED14-3484-45E3-B42F-88778EDE42D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66260523-6CD2-40D9-9ADA-1795F576AF24}"/>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5" name="Нижний колонтитул 4">
            <a:extLst>
              <a:ext uri="{FF2B5EF4-FFF2-40B4-BE49-F238E27FC236}">
                <a16:creationId xmlns:a16="http://schemas.microsoft.com/office/drawing/2014/main" id="{BEB5D308-1499-44AD-ACAC-AA5E93D1813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A402068-06A8-4662-9F3B-AF79609B896C}"/>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2408223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1E9CE2E-9F50-4FBB-A2A4-DD2550D8A806}"/>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08B7F491-155C-402D-B826-03C75203E0A3}"/>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A4793F07-ED18-422A-BAA3-8ED447854FF7}"/>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D07AFF27-D1A6-4030-88F2-DA16BA30A9A7}"/>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6" name="Нижний колонтитул 5">
            <a:extLst>
              <a:ext uri="{FF2B5EF4-FFF2-40B4-BE49-F238E27FC236}">
                <a16:creationId xmlns:a16="http://schemas.microsoft.com/office/drawing/2014/main" id="{0B05F288-0E8F-4657-B2CB-65091878C9AE}"/>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1AFAE012-12C3-4752-B7A1-B4EEE04BBA2A}"/>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3435915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E5B18B-B123-4EB6-9BAF-44F67B7B20FC}"/>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B2363705-2377-424A-82B3-8D42B26B477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421DA51E-2213-48A2-A9EA-AA777548833E}"/>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5DB3397D-5978-449C-AD1B-79387B7A74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20DDF8E5-DDE9-40BD-9E12-EE4D9ECF05FA}"/>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0F66AFDB-D9FA-4B31-AE43-80492200F830}"/>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8" name="Нижний колонтитул 7">
            <a:extLst>
              <a:ext uri="{FF2B5EF4-FFF2-40B4-BE49-F238E27FC236}">
                <a16:creationId xmlns:a16="http://schemas.microsoft.com/office/drawing/2014/main" id="{02A7D589-EE5C-4E74-886E-31562127349A}"/>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51CE2AB0-6E17-4C96-A2D4-EA0BEB0BE38D}"/>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3888595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0D7D45F-FF6F-4298-8646-5A59F8504DC1}"/>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2E4F4E5E-7FFF-45EC-B758-C215AC1587BD}"/>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4" name="Нижний колонтитул 3">
            <a:extLst>
              <a:ext uri="{FF2B5EF4-FFF2-40B4-BE49-F238E27FC236}">
                <a16:creationId xmlns:a16="http://schemas.microsoft.com/office/drawing/2014/main" id="{530B0CB2-38D1-47DE-BE36-0A0F1432E341}"/>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FFF271E9-AA48-4CA2-9897-2AA6231B0568}"/>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2469705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22901550-E25F-4DA8-B218-AB364F55F2FB}"/>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3" name="Нижний колонтитул 2">
            <a:extLst>
              <a:ext uri="{FF2B5EF4-FFF2-40B4-BE49-F238E27FC236}">
                <a16:creationId xmlns:a16="http://schemas.microsoft.com/office/drawing/2014/main" id="{5D695056-22E9-4E50-B48F-17E98AAB3807}"/>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1D0256D5-108B-4444-86AC-823B7F0567CC}"/>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2914810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3CB79AD-720F-4A0D-8103-9BDE2B30C2A3}"/>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E4C7B668-881F-4AA4-9E9E-595E8D727B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16100BD2-2CDF-4EF3-ABE3-702E593BBB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6DD22725-42CC-4592-8B32-5038BC9653B4}"/>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6" name="Нижний колонтитул 5">
            <a:extLst>
              <a:ext uri="{FF2B5EF4-FFF2-40B4-BE49-F238E27FC236}">
                <a16:creationId xmlns:a16="http://schemas.microsoft.com/office/drawing/2014/main" id="{5610687D-7D89-4A6B-B588-5B2CA76609FC}"/>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7639DEE4-8E94-4795-A606-EE4895B600AE}"/>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1817306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4161677-C64B-4148-B509-8F6DD7ED2A0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AE205D26-208F-4865-AF70-E66AE9AAAFD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235EE5F7-9465-4443-8753-DE42C5BE52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FBFC5A6C-4023-47EC-8016-CF9C6329C34B}"/>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6" name="Нижний колонтитул 5">
            <a:extLst>
              <a:ext uri="{FF2B5EF4-FFF2-40B4-BE49-F238E27FC236}">
                <a16:creationId xmlns:a16="http://schemas.microsoft.com/office/drawing/2014/main" id="{690547E5-6599-4D1F-8E41-8E59D840288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C2FE3828-6E7B-4562-BC82-83CFFEE3AE79}"/>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4284442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289FC18-B903-4561-A2DB-8AEA333F34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F3090BF0-0A1E-4D71-B2CE-FEA9DF2840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BDF5D9D8-C604-4D56-8A73-BD774D1D49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5C74F7-562E-44C1-B945-67A950788BF2}" type="datetimeFigureOut">
              <a:rPr lang="ru-RU" smtClean="0"/>
              <a:t>23.03.2020</a:t>
            </a:fld>
            <a:endParaRPr lang="ru-RU"/>
          </a:p>
        </p:txBody>
      </p:sp>
      <p:sp>
        <p:nvSpPr>
          <p:cNvPr id="5" name="Нижний колонтитул 4">
            <a:extLst>
              <a:ext uri="{FF2B5EF4-FFF2-40B4-BE49-F238E27FC236}">
                <a16:creationId xmlns:a16="http://schemas.microsoft.com/office/drawing/2014/main" id="{E3CF37DB-CD62-4232-82A3-66DBF99A10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96244519-E870-46F5-A3E4-525686AEFAA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00E2F6-7DEA-472F-8083-5D0F83D8FDD4}" type="slidenum">
              <a:rPr lang="ru-RU" smtClean="0"/>
              <a:t>‹#›</a:t>
            </a:fld>
            <a:endParaRPr lang="ru-RU"/>
          </a:p>
        </p:txBody>
      </p:sp>
    </p:spTree>
    <p:extLst>
      <p:ext uri="{BB962C8B-B14F-4D97-AF65-F5344CB8AC3E}">
        <p14:creationId xmlns:p14="http://schemas.microsoft.com/office/powerpoint/2010/main" val="344733890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comments" Target="../comments/comment1.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3" Type="http://schemas.openxmlformats.org/officeDocument/2006/relationships/image" Target="../media/image7.emf"/><Relationship Id="rId18" Type="http://schemas.openxmlformats.org/officeDocument/2006/relationships/oleObject" Target="../embeddings/oleObject8.bin"/><Relationship Id="rId26" Type="http://schemas.openxmlformats.org/officeDocument/2006/relationships/oleObject" Target="../embeddings/oleObject12.bin"/><Relationship Id="rId39" Type="http://schemas.openxmlformats.org/officeDocument/2006/relationships/image" Target="../media/image19.emf"/><Relationship Id="rId21" Type="http://schemas.openxmlformats.org/officeDocument/2006/relationships/image" Target="../media/image11.emf"/><Relationship Id="rId34" Type="http://schemas.openxmlformats.org/officeDocument/2006/relationships/image" Target="../media/image17.emf"/><Relationship Id="rId42" Type="http://schemas.openxmlformats.org/officeDocument/2006/relationships/oleObject" Target="../embeddings/oleObject19.bin"/><Relationship Id="rId47" Type="http://schemas.openxmlformats.org/officeDocument/2006/relationships/image" Target="../media/image23.emf"/><Relationship Id="rId50" Type="http://schemas.openxmlformats.org/officeDocument/2006/relationships/oleObject" Target="../embeddings/oleObject23.bin"/><Relationship Id="rId55" Type="http://schemas.openxmlformats.org/officeDocument/2006/relationships/image" Target="../media/image26.emf"/><Relationship Id="rId63" Type="http://schemas.openxmlformats.org/officeDocument/2006/relationships/image" Target="../media/image30.emf"/><Relationship Id="rId7" Type="http://schemas.openxmlformats.org/officeDocument/2006/relationships/image" Target="../media/image4.emf"/><Relationship Id="rId2" Type="http://schemas.openxmlformats.org/officeDocument/2006/relationships/slideLayout" Target="../slideLayouts/slideLayout4.xml"/><Relationship Id="rId16" Type="http://schemas.openxmlformats.org/officeDocument/2006/relationships/oleObject" Target="../embeddings/oleObject7.bin"/><Relationship Id="rId20" Type="http://schemas.openxmlformats.org/officeDocument/2006/relationships/oleObject" Target="../embeddings/oleObject9.bin"/><Relationship Id="rId29" Type="http://schemas.openxmlformats.org/officeDocument/2006/relationships/image" Target="../media/image15.emf"/><Relationship Id="rId41" Type="http://schemas.openxmlformats.org/officeDocument/2006/relationships/image" Target="../media/image20.emf"/><Relationship Id="rId54" Type="http://schemas.openxmlformats.org/officeDocument/2006/relationships/oleObject" Target="../embeddings/oleObject24.bin"/><Relationship Id="rId62" Type="http://schemas.openxmlformats.org/officeDocument/2006/relationships/oleObject" Target="../embeddings/oleObject28.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6.emf"/><Relationship Id="rId24" Type="http://schemas.openxmlformats.org/officeDocument/2006/relationships/oleObject" Target="../embeddings/oleObject11.bin"/><Relationship Id="rId32" Type="http://schemas.openxmlformats.org/officeDocument/2006/relationships/image" Target="../media/image33.png"/><Relationship Id="rId37" Type="http://schemas.openxmlformats.org/officeDocument/2006/relationships/image" Target="../media/image18.emf"/><Relationship Id="rId40" Type="http://schemas.openxmlformats.org/officeDocument/2006/relationships/oleObject" Target="../embeddings/oleObject18.bin"/><Relationship Id="rId45" Type="http://schemas.openxmlformats.org/officeDocument/2006/relationships/image" Target="../media/image22.emf"/><Relationship Id="rId53" Type="http://schemas.openxmlformats.org/officeDocument/2006/relationships/image" Target="../media/image36.png"/><Relationship Id="rId58" Type="http://schemas.openxmlformats.org/officeDocument/2006/relationships/oleObject" Target="../embeddings/oleObject26.bin"/><Relationship Id="rId66" Type="http://schemas.openxmlformats.org/officeDocument/2006/relationships/image" Target="../media/image37.png"/><Relationship Id="rId5" Type="http://schemas.openxmlformats.org/officeDocument/2006/relationships/image" Target="../media/image3.emf"/><Relationship Id="rId15" Type="http://schemas.openxmlformats.org/officeDocument/2006/relationships/image" Target="../media/image8.emf"/><Relationship Id="rId23" Type="http://schemas.openxmlformats.org/officeDocument/2006/relationships/image" Target="../media/image12.emf"/><Relationship Id="rId28" Type="http://schemas.openxmlformats.org/officeDocument/2006/relationships/oleObject" Target="../embeddings/oleObject13.bin"/><Relationship Id="rId36" Type="http://schemas.openxmlformats.org/officeDocument/2006/relationships/oleObject" Target="../embeddings/oleObject16.bin"/><Relationship Id="rId49" Type="http://schemas.openxmlformats.org/officeDocument/2006/relationships/image" Target="../media/image24.emf"/><Relationship Id="rId57" Type="http://schemas.openxmlformats.org/officeDocument/2006/relationships/image" Target="../media/image27.emf"/><Relationship Id="rId61" Type="http://schemas.openxmlformats.org/officeDocument/2006/relationships/image" Target="../media/image29.emf"/><Relationship Id="rId10" Type="http://schemas.openxmlformats.org/officeDocument/2006/relationships/oleObject" Target="../embeddings/oleObject4.bin"/><Relationship Id="rId19" Type="http://schemas.openxmlformats.org/officeDocument/2006/relationships/image" Target="../media/image10.emf"/><Relationship Id="rId31" Type="http://schemas.openxmlformats.org/officeDocument/2006/relationships/image" Target="../media/image16.emf"/><Relationship Id="rId44" Type="http://schemas.openxmlformats.org/officeDocument/2006/relationships/oleObject" Target="../embeddings/oleObject20.bin"/><Relationship Id="rId52" Type="http://schemas.openxmlformats.org/officeDocument/2006/relationships/image" Target="../media/image35.png"/><Relationship Id="rId60" Type="http://schemas.openxmlformats.org/officeDocument/2006/relationships/oleObject" Target="../embeddings/oleObject27.bin"/><Relationship Id="rId65" Type="http://schemas.openxmlformats.org/officeDocument/2006/relationships/image" Target="../media/image31.emf"/><Relationship Id="rId4" Type="http://schemas.openxmlformats.org/officeDocument/2006/relationships/oleObject" Target="../embeddings/oleObject1.bin"/><Relationship Id="rId9" Type="http://schemas.openxmlformats.org/officeDocument/2006/relationships/image" Target="../media/image5.emf"/><Relationship Id="rId14" Type="http://schemas.openxmlformats.org/officeDocument/2006/relationships/oleObject" Target="../embeddings/oleObject6.bin"/><Relationship Id="rId22" Type="http://schemas.openxmlformats.org/officeDocument/2006/relationships/oleObject" Target="../embeddings/oleObject10.bin"/><Relationship Id="rId27" Type="http://schemas.openxmlformats.org/officeDocument/2006/relationships/image" Target="../media/image14.emf"/><Relationship Id="rId30" Type="http://schemas.openxmlformats.org/officeDocument/2006/relationships/oleObject" Target="../embeddings/oleObject14.bin"/><Relationship Id="rId35" Type="http://schemas.openxmlformats.org/officeDocument/2006/relationships/image" Target="../media/image34.png"/><Relationship Id="rId43" Type="http://schemas.openxmlformats.org/officeDocument/2006/relationships/image" Target="../media/image21.emf"/><Relationship Id="rId48" Type="http://schemas.openxmlformats.org/officeDocument/2006/relationships/oleObject" Target="../embeddings/oleObject22.bin"/><Relationship Id="rId56" Type="http://schemas.openxmlformats.org/officeDocument/2006/relationships/oleObject" Target="../embeddings/oleObject25.bin"/><Relationship Id="rId64" Type="http://schemas.openxmlformats.org/officeDocument/2006/relationships/oleObject" Target="../embeddings/oleObject29.bin"/><Relationship Id="rId8" Type="http://schemas.openxmlformats.org/officeDocument/2006/relationships/oleObject" Target="../embeddings/oleObject3.bin"/><Relationship Id="rId51" Type="http://schemas.openxmlformats.org/officeDocument/2006/relationships/image" Target="../media/image25.emf"/><Relationship Id="rId3" Type="http://schemas.openxmlformats.org/officeDocument/2006/relationships/image" Target="../media/image32.jpeg"/><Relationship Id="rId12" Type="http://schemas.openxmlformats.org/officeDocument/2006/relationships/oleObject" Target="../embeddings/oleObject5.bin"/><Relationship Id="rId17" Type="http://schemas.openxmlformats.org/officeDocument/2006/relationships/image" Target="../media/image9.emf"/><Relationship Id="rId25" Type="http://schemas.openxmlformats.org/officeDocument/2006/relationships/image" Target="../media/image13.emf"/><Relationship Id="rId33" Type="http://schemas.openxmlformats.org/officeDocument/2006/relationships/oleObject" Target="../embeddings/oleObject15.bin"/><Relationship Id="rId38" Type="http://schemas.openxmlformats.org/officeDocument/2006/relationships/oleObject" Target="../embeddings/oleObject17.bin"/><Relationship Id="rId46" Type="http://schemas.openxmlformats.org/officeDocument/2006/relationships/oleObject" Target="../embeddings/oleObject21.bin"/><Relationship Id="rId59" Type="http://schemas.openxmlformats.org/officeDocument/2006/relationships/image" Target="../media/image28.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DC61B074-975F-4EAF-88DF-5F83F44FA674}"/>
              </a:ext>
            </a:extLst>
          </p:cNvPr>
          <p:cNvPicPr>
            <a:picLocks noChangeAspect="1"/>
          </p:cNvPicPr>
          <p:nvPr/>
        </p:nvPicPr>
        <p:blipFill>
          <a:blip r:embed="rId2"/>
          <a:stretch>
            <a:fillRect/>
          </a:stretch>
        </p:blipFill>
        <p:spPr>
          <a:xfrm>
            <a:off x="0" y="0"/>
            <a:ext cx="12191999" cy="6858000"/>
          </a:xfrm>
          <a:prstGeom prst="rect">
            <a:avLst/>
          </a:prstGeom>
        </p:spPr>
      </p:pic>
      <p:sp>
        <p:nvSpPr>
          <p:cNvPr id="3" name="Подзаголовок 2">
            <a:extLst>
              <a:ext uri="{FF2B5EF4-FFF2-40B4-BE49-F238E27FC236}">
                <a16:creationId xmlns:a16="http://schemas.microsoft.com/office/drawing/2014/main" id="{FFA9404E-82D6-4DC3-B667-8A76C6F0918B}"/>
              </a:ext>
            </a:extLst>
          </p:cNvPr>
          <p:cNvSpPr>
            <a:spLocks noGrp="1"/>
          </p:cNvSpPr>
          <p:nvPr>
            <p:ph type="subTitle" idx="1"/>
          </p:nvPr>
        </p:nvSpPr>
        <p:spPr>
          <a:xfrm>
            <a:off x="768625" y="5139290"/>
            <a:ext cx="10654747" cy="763930"/>
          </a:xfrm>
          <a:effectLst>
            <a:outerShdw blurRad="50800" dist="50800" dir="5400000" algn="ctr" rotWithShape="0">
              <a:schemeClr val="accent6">
                <a:lumMod val="75000"/>
              </a:schemeClr>
            </a:outerShdw>
          </a:effectLst>
        </p:spPr>
        <p:txBody>
          <a:bodyPr>
            <a:normAutofit/>
            <a:scene3d>
              <a:camera prst="orthographicFront"/>
              <a:lightRig rig="threePt" dir="t"/>
            </a:scene3d>
            <a:sp3d extrusionH="57150" contourW="12700">
              <a:bevelT w="38100" h="38100" prst="relaxedInset"/>
              <a:extrusionClr>
                <a:schemeClr val="accent6">
                  <a:lumMod val="50000"/>
                </a:schemeClr>
              </a:extrusionClr>
              <a:contourClr>
                <a:schemeClr val="accent6">
                  <a:lumMod val="75000"/>
                </a:schemeClr>
              </a:contourClr>
            </a:sp3d>
          </a:bodyPr>
          <a:lstStyle/>
          <a:p>
            <a:r>
              <a:rPr lang="en-US" sz="4000" b="1" dirty="0">
                <a:effectLst>
                  <a:glow rad="228600">
                    <a:schemeClr val="accent6">
                      <a:satMod val="175000"/>
                      <a:alpha val="28000"/>
                    </a:schemeClr>
                  </a:glow>
                  <a:outerShdw blurRad="38100" dist="38100" dir="2700000" algn="tl">
                    <a:schemeClr val="accent6">
                      <a:lumMod val="75000"/>
                      <a:alpha val="43000"/>
                    </a:schemeClr>
                  </a:outerShdw>
                </a:effectLst>
                <a:latin typeface="Georgia Pro Cond Black" panose="02040A06050405020203" pitchFamily="18" charset="0"/>
              </a:rPr>
              <a:t>Islamic</a:t>
            </a:r>
            <a:r>
              <a:rPr lang="kk-KZ" sz="4000" b="1" dirty="0">
                <a:effectLst>
                  <a:glow rad="228600">
                    <a:schemeClr val="accent6">
                      <a:satMod val="175000"/>
                      <a:alpha val="28000"/>
                    </a:schemeClr>
                  </a:glow>
                  <a:outerShdw blurRad="38100" dist="38100" dir="2700000" algn="tl">
                    <a:schemeClr val="accent6">
                      <a:lumMod val="75000"/>
                      <a:alpha val="43000"/>
                    </a:schemeClr>
                  </a:outerShdw>
                </a:effectLst>
                <a:latin typeface="Georgia Pro Cond Black" panose="02040A06050405020203" pitchFamily="18" charset="0"/>
              </a:rPr>
              <a:t> </a:t>
            </a:r>
            <a:r>
              <a:rPr lang="en-GB" sz="4000" b="1" dirty="0">
                <a:effectLst>
                  <a:glow rad="228600">
                    <a:schemeClr val="accent6">
                      <a:satMod val="175000"/>
                      <a:alpha val="28000"/>
                    </a:schemeClr>
                  </a:glow>
                  <a:outerShdw blurRad="38100" dist="38100" dir="2700000" algn="tl">
                    <a:schemeClr val="accent6">
                      <a:lumMod val="75000"/>
                      <a:alpha val="43000"/>
                    </a:schemeClr>
                  </a:outerShdw>
                </a:effectLst>
                <a:latin typeface="Georgia Pro Cond Black" panose="02040A06050405020203" pitchFamily="18" charset="0"/>
              </a:rPr>
              <a:t>Food Processing </a:t>
            </a:r>
            <a:r>
              <a:rPr lang="en-US" sz="4000" b="1" dirty="0">
                <a:effectLst>
                  <a:glow rad="228600">
                    <a:schemeClr val="accent6">
                      <a:satMod val="175000"/>
                      <a:alpha val="28000"/>
                    </a:schemeClr>
                  </a:glow>
                  <a:outerShdw blurRad="38100" dist="38100" dir="2700000" algn="tl">
                    <a:schemeClr val="accent6">
                      <a:lumMod val="75000"/>
                      <a:alpha val="43000"/>
                    </a:schemeClr>
                  </a:outerShdw>
                </a:effectLst>
                <a:latin typeface="Georgia Pro Cond Black" panose="02040A06050405020203" pitchFamily="18" charset="0"/>
              </a:rPr>
              <a:t>Association</a:t>
            </a:r>
            <a:endParaRPr lang="ru-RU" sz="4000" b="1" dirty="0">
              <a:effectLst>
                <a:glow rad="228600">
                  <a:schemeClr val="accent6">
                    <a:satMod val="175000"/>
                    <a:alpha val="28000"/>
                  </a:schemeClr>
                </a:glow>
                <a:outerShdw blurRad="38100" dist="38100" dir="2700000" algn="tl">
                  <a:schemeClr val="accent6">
                    <a:lumMod val="75000"/>
                    <a:alpha val="43000"/>
                  </a:schemeClr>
                </a:outerShdw>
              </a:effectLst>
              <a:latin typeface="Georgia Pro Cond Black" panose="02040A06050405020203" pitchFamily="18" charset="0"/>
            </a:endParaRPr>
          </a:p>
          <a:p>
            <a:endParaRPr lang="ru-RU" b="1" dirty="0">
              <a:effectLst>
                <a:outerShdw blurRad="38100" dist="38100" dir="2700000" algn="tl">
                  <a:schemeClr val="accent6">
                    <a:lumMod val="75000"/>
                    <a:alpha val="43000"/>
                  </a:schemeClr>
                </a:outerShdw>
              </a:effectLst>
              <a:latin typeface="Georgia Pro Cond Black" panose="02040A06050405020203" pitchFamily="18" charset="0"/>
            </a:endParaRPr>
          </a:p>
        </p:txBody>
      </p:sp>
      <p:pic>
        <p:nvPicPr>
          <p:cNvPr id="4" name="Рисунок 3">
            <a:extLst>
              <a:ext uri="{FF2B5EF4-FFF2-40B4-BE49-F238E27FC236}">
                <a16:creationId xmlns:a16="http://schemas.microsoft.com/office/drawing/2014/main" id="{97DEB156-9F5C-40DE-8FD5-3937F77B3F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0018" y="814236"/>
            <a:ext cx="2247583" cy="2375631"/>
          </a:xfrm>
          <a:prstGeom prst="rect">
            <a:avLst/>
          </a:prstGeom>
        </p:spPr>
      </p:pic>
    </p:spTree>
    <p:extLst>
      <p:ext uri="{BB962C8B-B14F-4D97-AF65-F5344CB8AC3E}">
        <p14:creationId xmlns:p14="http://schemas.microsoft.com/office/powerpoint/2010/main" val="3627715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Схема 16">
            <a:extLst>
              <a:ext uri="{FF2B5EF4-FFF2-40B4-BE49-F238E27FC236}">
                <a16:creationId xmlns:a16="http://schemas.microsoft.com/office/drawing/2014/main" id="{F1C69921-C513-4436-A919-89B583E1120D}"/>
              </a:ext>
            </a:extLst>
          </p:cNvPr>
          <p:cNvGraphicFramePr/>
          <p:nvPr>
            <p:extLst>
              <p:ext uri="{D42A27DB-BD31-4B8C-83A1-F6EECF244321}">
                <p14:modId xmlns:p14="http://schemas.microsoft.com/office/powerpoint/2010/main" val="1236649406"/>
              </p:ext>
            </p:extLst>
          </p:nvPr>
        </p:nvGraphicFramePr>
        <p:xfrm>
          <a:off x="2540401" y="1305596"/>
          <a:ext cx="6042528" cy="42468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 name="Прямоугольник 17">
            <a:extLst>
              <a:ext uri="{FF2B5EF4-FFF2-40B4-BE49-F238E27FC236}">
                <a16:creationId xmlns:a16="http://schemas.microsoft.com/office/drawing/2014/main" id="{BBD2B31C-DB3D-45D7-A64A-51F758849E63}"/>
              </a:ext>
            </a:extLst>
          </p:cNvPr>
          <p:cNvSpPr/>
          <p:nvPr/>
        </p:nvSpPr>
        <p:spPr>
          <a:xfrm>
            <a:off x="1072816" y="5999051"/>
            <a:ext cx="10046368" cy="430887"/>
          </a:xfrm>
          <a:prstGeom prst="rect">
            <a:avLst/>
          </a:prstGeom>
        </p:spPr>
        <p:txBody>
          <a:bodyPr wrap="square">
            <a:spAutoFit/>
          </a:bodyPr>
          <a:lstStyle/>
          <a:p>
            <a:pPr algn="ctr"/>
            <a:r>
              <a:rPr lang="en-US" sz="2200" dirty="0">
                <a:solidFill>
                  <a:schemeClr val="accent1">
                    <a:lumMod val="75000"/>
                  </a:schemeClr>
                </a:solidFill>
                <a:latin typeface="Bookman Old Style" panose="02050604050505020204" pitchFamily="18" charset="0"/>
              </a:rPr>
              <a:t>The funds shall be used in conformity with the association's aims</a:t>
            </a:r>
            <a:endParaRPr lang="ru-RU" sz="2200" dirty="0">
              <a:solidFill>
                <a:schemeClr val="accent1">
                  <a:lumMod val="75000"/>
                </a:schemeClr>
              </a:solidFill>
              <a:latin typeface="Bookman Old Style" panose="02050604050505020204" pitchFamily="18" charset="0"/>
            </a:endParaRPr>
          </a:p>
        </p:txBody>
      </p:sp>
      <p:sp>
        <p:nvSpPr>
          <p:cNvPr id="19" name="Прямоугольник 18">
            <a:extLst>
              <a:ext uri="{FF2B5EF4-FFF2-40B4-BE49-F238E27FC236}">
                <a16:creationId xmlns:a16="http://schemas.microsoft.com/office/drawing/2014/main" id="{52786AE4-8301-4031-AFD9-01E749676DC1}"/>
              </a:ext>
            </a:extLst>
          </p:cNvPr>
          <p:cNvSpPr/>
          <p:nvPr/>
        </p:nvSpPr>
        <p:spPr>
          <a:xfrm>
            <a:off x="636338" y="1766488"/>
            <a:ext cx="2146968" cy="2800767"/>
          </a:xfrm>
          <a:prstGeom prst="rect">
            <a:avLst/>
          </a:prstGeom>
        </p:spPr>
        <p:txBody>
          <a:bodyPr wrap="square">
            <a:spAutoFit/>
          </a:bodyPr>
          <a:lstStyle/>
          <a:p>
            <a:r>
              <a:rPr lang="en-US" sz="2200" b="1" dirty="0">
                <a:solidFill>
                  <a:schemeClr val="accent1">
                    <a:lumMod val="75000"/>
                  </a:schemeClr>
                </a:solidFill>
                <a:latin typeface="Bookman Old Style" panose="02050604050505020204" pitchFamily="18" charset="0"/>
              </a:rPr>
              <a:t>The General Assembly </a:t>
            </a:r>
            <a:r>
              <a:rPr lang="en-US" sz="2200" dirty="0">
                <a:solidFill>
                  <a:schemeClr val="accent1">
                    <a:lumMod val="75000"/>
                  </a:schemeClr>
                </a:solidFill>
                <a:latin typeface="Bookman Old Style" panose="02050604050505020204" pitchFamily="18" charset="0"/>
              </a:rPr>
              <a:t>approves </a:t>
            </a:r>
          </a:p>
          <a:p>
            <a:r>
              <a:rPr lang="en-US" sz="2200" dirty="0">
                <a:solidFill>
                  <a:schemeClr val="accent1">
                    <a:lumMod val="75000"/>
                  </a:schemeClr>
                </a:solidFill>
                <a:latin typeface="Bookman Old Style" panose="02050604050505020204" pitchFamily="18" charset="0"/>
              </a:rPr>
              <a:t>the annual budget and fixes the annual contributions</a:t>
            </a:r>
            <a:endParaRPr lang="ru-RU" sz="2200" dirty="0">
              <a:solidFill>
                <a:schemeClr val="accent1">
                  <a:lumMod val="75000"/>
                </a:schemeClr>
              </a:solidFill>
              <a:latin typeface="Bookman Old Style" panose="02050604050505020204" pitchFamily="18" charset="0"/>
            </a:endParaRPr>
          </a:p>
        </p:txBody>
      </p:sp>
      <p:sp>
        <p:nvSpPr>
          <p:cNvPr id="20" name="Прямоугольник 19">
            <a:extLst>
              <a:ext uri="{FF2B5EF4-FFF2-40B4-BE49-F238E27FC236}">
                <a16:creationId xmlns:a16="http://schemas.microsoft.com/office/drawing/2014/main" id="{D4E14F73-6765-4BE3-B023-7687AC8A9A36}"/>
              </a:ext>
            </a:extLst>
          </p:cNvPr>
          <p:cNvSpPr/>
          <p:nvPr/>
        </p:nvSpPr>
        <p:spPr>
          <a:xfrm>
            <a:off x="8823961" y="1406615"/>
            <a:ext cx="3186228" cy="3477875"/>
          </a:xfrm>
          <a:prstGeom prst="rect">
            <a:avLst/>
          </a:prstGeom>
        </p:spPr>
        <p:txBody>
          <a:bodyPr wrap="square">
            <a:spAutoFit/>
          </a:bodyPr>
          <a:lstStyle/>
          <a:p>
            <a:r>
              <a:rPr lang="en-US" sz="2200" b="1" dirty="0">
                <a:solidFill>
                  <a:schemeClr val="accent1">
                    <a:lumMod val="75000"/>
                  </a:schemeClr>
                </a:solidFill>
                <a:latin typeface="Bookman Old Style" panose="02050604050505020204" pitchFamily="18" charset="0"/>
              </a:rPr>
              <a:t>The Executive Council</a:t>
            </a:r>
          </a:p>
          <a:p>
            <a:r>
              <a:rPr lang="en-US" sz="2200" dirty="0">
                <a:solidFill>
                  <a:schemeClr val="accent1">
                    <a:lumMod val="75000"/>
                  </a:schemeClr>
                </a:solidFill>
                <a:latin typeface="Bookman Old Style" panose="02050604050505020204" pitchFamily="18" charset="0"/>
              </a:rPr>
              <a:t>is authorized </a:t>
            </a:r>
          </a:p>
          <a:p>
            <a:r>
              <a:rPr lang="en-US" sz="2200" dirty="0">
                <a:solidFill>
                  <a:schemeClr val="accent1">
                    <a:lumMod val="75000"/>
                  </a:schemeClr>
                </a:solidFill>
                <a:latin typeface="Bookman Old Style" panose="02050604050505020204" pitchFamily="18" charset="0"/>
              </a:rPr>
              <a:t>to perform all acts which promote </a:t>
            </a:r>
          </a:p>
          <a:p>
            <a:r>
              <a:rPr lang="en-US" sz="2200" dirty="0">
                <a:solidFill>
                  <a:schemeClr val="accent1">
                    <a:lumMod val="75000"/>
                  </a:schemeClr>
                </a:solidFill>
                <a:latin typeface="Bookman Old Style" panose="02050604050505020204" pitchFamily="18" charset="0"/>
              </a:rPr>
              <a:t>the aims </a:t>
            </a:r>
          </a:p>
          <a:p>
            <a:r>
              <a:rPr lang="en-US" sz="2200" dirty="0">
                <a:solidFill>
                  <a:schemeClr val="accent1">
                    <a:lumMod val="75000"/>
                  </a:schemeClr>
                </a:solidFill>
                <a:latin typeface="Bookman Old Style" panose="02050604050505020204" pitchFamily="18" charset="0"/>
              </a:rPr>
              <a:t>of the Association.</a:t>
            </a:r>
          </a:p>
          <a:p>
            <a:r>
              <a:rPr lang="en-US" sz="2200" dirty="0">
                <a:solidFill>
                  <a:schemeClr val="accent1">
                    <a:lumMod val="75000"/>
                  </a:schemeClr>
                </a:solidFill>
                <a:latin typeface="Bookman Old Style" panose="02050604050505020204" pitchFamily="18" charset="0"/>
              </a:rPr>
              <a:t>He is authorized </a:t>
            </a:r>
          </a:p>
          <a:p>
            <a:r>
              <a:rPr lang="en-US" sz="2200" dirty="0">
                <a:solidFill>
                  <a:schemeClr val="accent1">
                    <a:lumMod val="75000"/>
                  </a:schemeClr>
                </a:solidFill>
                <a:latin typeface="Bookman Old Style" panose="02050604050505020204" pitchFamily="18" charset="0"/>
              </a:rPr>
              <a:t>to manage the affairs of the Association</a:t>
            </a:r>
            <a:endParaRPr lang="ru-RU" sz="2200" dirty="0">
              <a:solidFill>
                <a:schemeClr val="accent1">
                  <a:lumMod val="75000"/>
                </a:schemeClr>
              </a:solidFill>
              <a:latin typeface="Bookman Old Style" panose="02050604050505020204" pitchFamily="18" charset="0"/>
            </a:endParaRPr>
          </a:p>
        </p:txBody>
      </p:sp>
      <p:sp>
        <p:nvSpPr>
          <p:cNvPr id="21" name="Заголовок 1">
            <a:extLst>
              <a:ext uri="{FF2B5EF4-FFF2-40B4-BE49-F238E27FC236}">
                <a16:creationId xmlns:a16="http://schemas.microsoft.com/office/drawing/2014/main" id="{9C966C77-4EF6-4CEF-9A76-F31EFBB0ADA7}"/>
              </a:ext>
            </a:extLst>
          </p:cNvPr>
          <p:cNvSpPr>
            <a:spLocks noGrp="1"/>
          </p:cNvSpPr>
          <p:nvPr>
            <p:ph type="title"/>
          </p:nvPr>
        </p:nvSpPr>
        <p:spPr>
          <a:xfrm>
            <a:off x="838200" y="281462"/>
            <a:ext cx="10515600" cy="970925"/>
          </a:xfrm>
        </p:spPr>
        <p:txBody>
          <a:bodyPr/>
          <a:lstStyle/>
          <a:p>
            <a:pPr algn="ctr"/>
            <a:r>
              <a:rPr lang="fr-FR" b="1" dirty="0">
                <a:solidFill>
                  <a:srgbClr val="FF0000"/>
                </a:solidFill>
                <a:effectLst>
                  <a:outerShdw blurRad="38100" dist="38100" dir="2700000" algn="tl">
                    <a:srgbClr val="000000">
                      <a:alpha val="43137"/>
                    </a:srgbClr>
                  </a:outerShdw>
                </a:effectLst>
              </a:rPr>
              <a:t>Allocation of IFPA funds</a:t>
            </a:r>
            <a:endParaRPr lang="ru-RU"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71477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60864E2-265F-48F6-8376-65BE13225E7F}"/>
              </a:ext>
            </a:extLst>
          </p:cNvPr>
          <p:cNvSpPr txBox="1"/>
          <p:nvPr/>
        </p:nvSpPr>
        <p:spPr>
          <a:xfrm>
            <a:off x="385894" y="246271"/>
            <a:ext cx="11369330" cy="646331"/>
          </a:xfrm>
          <a:prstGeom prst="rect">
            <a:avLst/>
          </a:prstGeom>
          <a:noFill/>
        </p:spPr>
        <p:txBody>
          <a:bodyPr wrap="square" rtlCol="0">
            <a:spAutoFit/>
          </a:bodyPr>
          <a:lstStyle/>
          <a:p>
            <a:pPr algn="ctr"/>
            <a:r>
              <a:rPr lang="en-US" sz="3600" b="1" dirty="0">
                <a:solidFill>
                  <a:srgbClr val="FF0000"/>
                </a:solidFill>
                <a:effectLst>
                  <a:outerShdw blurRad="38100" dist="38100" dir="2700000" algn="tl">
                    <a:srgbClr val="000000">
                      <a:alpha val="43137"/>
                    </a:srgbClr>
                  </a:outerShdw>
                </a:effectLst>
                <a:latin typeface="+mj-lt"/>
                <a:ea typeface="+mj-ea"/>
                <a:cs typeface="+mj-cs"/>
              </a:rPr>
              <a:t>Example of initiation and implementation of a project</a:t>
            </a:r>
            <a:endParaRPr lang="ru-RU" sz="3600" b="1" dirty="0">
              <a:solidFill>
                <a:srgbClr val="FF0000"/>
              </a:solidFill>
              <a:effectLst>
                <a:outerShdw blurRad="38100" dist="38100" dir="2700000" algn="tl">
                  <a:srgbClr val="000000">
                    <a:alpha val="43137"/>
                  </a:srgbClr>
                </a:outerShdw>
              </a:effectLst>
              <a:latin typeface="+mj-lt"/>
              <a:ea typeface="+mj-ea"/>
              <a:cs typeface="+mj-cs"/>
            </a:endParaRPr>
          </a:p>
        </p:txBody>
      </p:sp>
      <p:graphicFrame>
        <p:nvGraphicFramePr>
          <p:cNvPr id="15" name="Таблица 15">
            <a:extLst>
              <a:ext uri="{FF2B5EF4-FFF2-40B4-BE49-F238E27FC236}">
                <a16:creationId xmlns:a16="http://schemas.microsoft.com/office/drawing/2014/main" id="{3932CB74-588B-4ECB-8048-757E09E899E8}"/>
              </a:ext>
            </a:extLst>
          </p:cNvPr>
          <p:cNvGraphicFramePr>
            <a:graphicFrameLocks noGrp="1"/>
          </p:cNvGraphicFramePr>
          <p:nvPr>
            <p:extLst>
              <p:ext uri="{D42A27DB-BD31-4B8C-83A1-F6EECF244321}">
                <p14:modId xmlns:p14="http://schemas.microsoft.com/office/powerpoint/2010/main" val="2483594680"/>
              </p:ext>
            </p:extLst>
          </p:nvPr>
        </p:nvGraphicFramePr>
        <p:xfrm>
          <a:off x="385894" y="2181137"/>
          <a:ext cx="11463205" cy="3722890"/>
        </p:xfrm>
        <a:graphic>
          <a:graphicData uri="http://schemas.openxmlformats.org/drawingml/2006/table">
            <a:tbl>
              <a:tblPr firstRow="1" bandRow="1">
                <a:tableStyleId>{2D5ABB26-0587-4C30-8999-92F81FD0307C}</a:tableStyleId>
              </a:tblPr>
              <a:tblGrid>
                <a:gridCol w="3747999">
                  <a:extLst>
                    <a:ext uri="{9D8B030D-6E8A-4147-A177-3AD203B41FA5}">
                      <a16:colId xmlns:a16="http://schemas.microsoft.com/office/drawing/2014/main" val="2776873695"/>
                    </a:ext>
                  </a:extLst>
                </a:gridCol>
                <a:gridCol w="3747999">
                  <a:extLst>
                    <a:ext uri="{9D8B030D-6E8A-4147-A177-3AD203B41FA5}">
                      <a16:colId xmlns:a16="http://schemas.microsoft.com/office/drawing/2014/main" val="1511327987"/>
                    </a:ext>
                  </a:extLst>
                </a:gridCol>
                <a:gridCol w="3967207">
                  <a:extLst>
                    <a:ext uri="{9D8B030D-6E8A-4147-A177-3AD203B41FA5}">
                      <a16:colId xmlns:a16="http://schemas.microsoft.com/office/drawing/2014/main" val="1105740550"/>
                    </a:ext>
                  </a:extLst>
                </a:gridCol>
              </a:tblGrid>
              <a:tr h="527960">
                <a:tc>
                  <a:txBody>
                    <a:bodyPr/>
                    <a:lstStyle/>
                    <a:p>
                      <a:pPr marL="0" lvl="0" algn="ctr" defTabSz="914400" rtl="0" eaLnBrk="1" latinLnBrk="0" hangingPunct="1">
                        <a:spcAft>
                          <a:spcPts val="0"/>
                        </a:spcAft>
                      </a:pPr>
                      <a:r>
                        <a:rPr lang="en-US" sz="1800" b="1" kern="1200" dirty="0">
                          <a:solidFill>
                            <a:schemeClr val="accent1">
                              <a:lumMod val="75000"/>
                            </a:schemeClr>
                          </a:solidFill>
                          <a:latin typeface="+mn-lt"/>
                          <a:ea typeface="+mn-ea"/>
                          <a:cs typeface="+mn-cs"/>
                        </a:rPr>
                        <a:t>The General Assembly</a:t>
                      </a:r>
                      <a:endParaRPr lang="ru-RU" sz="1800" b="1" kern="1200" dirty="0">
                        <a:solidFill>
                          <a:schemeClr val="accent1">
                            <a:lumMod val="75000"/>
                          </a:schemeClr>
                        </a:solidFill>
                        <a:latin typeface="+mn-lt"/>
                        <a:ea typeface="+mn-ea"/>
                        <a:cs typeface="+mn-cs"/>
                      </a:endParaRPr>
                    </a:p>
                  </a:txBody>
                  <a:tcPr/>
                </a:tc>
                <a:tc>
                  <a:txBody>
                    <a:bodyPr/>
                    <a:lstStyle/>
                    <a:p>
                      <a:pPr marL="0" lvl="0" algn="ctr" defTabSz="914400" rtl="0" eaLnBrk="1" latinLnBrk="0" hangingPunct="1">
                        <a:spcAft>
                          <a:spcPts val="0"/>
                        </a:spcAft>
                      </a:pPr>
                      <a:r>
                        <a:rPr lang="en-US" sz="1800" b="1" kern="1200" dirty="0">
                          <a:solidFill>
                            <a:schemeClr val="accent1">
                              <a:lumMod val="75000"/>
                            </a:schemeClr>
                          </a:solidFill>
                          <a:latin typeface="+mn-lt"/>
                          <a:ea typeface="+mn-ea"/>
                          <a:cs typeface="+mn-cs"/>
                        </a:rPr>
                        <a:t>Executive Board</a:t>
                      </a:r>
                      <a:endParaRPr lang="ru-RU" sz="1800" b="1" kern="1200" dirty="0">
                        <a:solidFill>
                          <a:schemeClr val="accent1">
                            <a:lumMod val="75000"/>
                          </a:schemeClr>
                        </a:solidFill>
                        <a:latin typeface="+mn-lt"/>
                        <a:ea typeface="+mn-ea"/>
                        <a:cs typeface="+mn-cs"/>
                      </a:endParaRPr>
                    </a:p>
                  </a:txBody>
                  <a:tcPr/>
                </a:tc>
                <a:tc>
                  <a:txBody>
                    <a:bodyPr/>
                    <a:lstStyle/>
                    <a:p>
                      <a:pPr algn="ctr"/>
                      <a:r>
                        <a:rPr lang="en-US" sz="1800" b="1" dirty="0" err="1">
                          <a:solidFill>
                            <a:schemeClr val="accent1">
                              <a:lumMod val="75000"/>
                            </a:schemeClr>
                          </a:solidFill>
                        </a:rPr>
                        <a:t>IsDB</a:t>
                      </a:r>
                      <a:r>
                        <a:rPr lang="en-US" sz="1800" b="1" dirty="0">
                          <a:solidFill>
                            <a:schemeClr val="accent1">
                              <a:lumMod val="75000"/>
                            </a:schemeClr>
                          </a:solidFill>
                        </a:rPr>
                        <a:t> (or other Islamic financial organizations)</a:t>
                      </a:r>
                      <a:endParaRPr lang="ru-RU" sz="1800" b="1" dirty="0">
                        <a:solidFill>
                          <a:schemeClr val="accent1">
                            <a:lumMod val="75000"/>
                          </a:schemeClr>
                        </a:solidFill>
                      </a:endParaRPr>
                    </a:p>
                  </a:txBody>
                  <a:tcPr/>
                </a:tc>
                <a:extLst>
                  <a:ext uri="{0D108BD9-81ED-4DB2-BD59-A6C34878D82A}">
                    <a16:rowId xmlns:a16="http://schemas.microsoft.com/office/drawing/2014/main" val="1456834422"/>
                  </a:ext>
                </a:extLst>
              </a:tr>
              <a:tr h="616562">
                <a:tc>
                  <a:txBody>
                    <a:bodyPr/>
                    <a:lstStyle/>
                    <a:p>
                      <a:endParaRPr lang="ru-RU" sz="2400" dirty="0"/>
                    </a:p>
                  </a:txBody>
                  <a:tcPr/>
                </a:tc>
                <a:tc>
                  <a:txBody>
                    <a:bodyPr/>
                    <a:lstStyle/>
                    <a:p>
                      <a:endParaRPr lang="ru-RU" sz="2400" dirty="0"/>
                    </a:p>
                  </a:txBody>
                  <a:tcPr/>
                </a:tc>
                <a:tc>
                  <a:txBody>
                    <a:bodyPr/>
                    <a:lstStyle/>
                    <a:p>
                      <a:endParaRPr lang="ru-RU" sz="2400" dirty="0"/>
                    </a:p>
                  </a:txBody>
                  <a:tcPr/>
                </a:tc>
                <a:extLst>
                  <a:ext uri="{0D108BD9-81ED-4DB2-BD59-A6C34878D82A}">
                    <a16:rowId xmlns:a16="http://schemas.microsoft.com/office/drawing/2014/main" val="1104507781"/>
                  </a:ext>
                </a:extLst>
              </a:tr>
              <a:tr h="616562">
                <a:tc>
                  <a:txBody>
                    <a:bodyPr/>
                    <a:lstStyle/>
                    <a:p>
                      <a:endParaRPr lang="ru-RU" sz="2400" dirty="0"/>
                    </a:p>
                  </a:txBody>
                  <a:tcPr/>
                </a:tc>
                <a:tc>
                  <a:txBody>
                    <a:bodyPr/>
                    <a:lstStyle/>
                    <a:p>
                      <a:endParaRPr lang="ru-RU" sz="2400" dirty="0"/>
                    </a:p>
                  </a:txBody>
                  <a:tcPr/>
                </a:tc>
                <a:tc>
                  <a:txBody>
                    <a:bodyPr/>
                    <a:lstStyle/>
                    <a:p>
                      <a:endParaRPr lang="ru-RU" sz="2400" dirty="0"/>
                    </a:p>
                  </a:txBody>
                  <a:tcPr/>
                </a:tc>
                <a:extLst>
                  <a:ext uri="{0D108BD9-81ED-4DB2-BD59-A6C34878D82A}">
                    <a16:rowId xmlns:a16="http://schemas.microsoft.com/office/drawing/2014/main" val="3099266290"/>
                  </a:ext>
                </a:extLst>
              </a:tr>
              <a:tr h="616562">
                <a:tc>
                  <a:txBody>
                    <a:bodyPr/>
                    <a:lstStyle/>
                    <a:p>
                      <a:endParaRPr lang="ru-RU" sz="2400" dirty="0"/>
                    </a:p>
                  </a:txBody>
                  <a:tcPr/>
                </a:tc>
                <a:tc>
                  <a:txBody>
                    <a:bodyPr/>
                    <a:lstStyle/>
                    <a:p>
                      <a:endParaRPr lang="ru-RU" sz="2400" dirty="0"/>
                    </a:p>
                  </a:txBody>
                  <a:tcPr/>
                </a:tc>
                <a:tc>
                  <a:txBody>
                    <a:bodyPr/>
                    <a:lstStyle/>
                    <a:p>
                      <a:endParaRPr lang="ru-RU" sz="2400" dirty="0"/>
                    </a:p>
                  </a:txBody>
                  <a:tcPr/>
                </a:tc>
                <a:extLst>
                  <a:ext uri="{0D108BD9-81ED-4DB2-BD59-A6C34878D82A}">
                    <a16:rowId xmlns:a16="http://schemas.microsoft.com/office/drawing/2014/main" val="979655905"/>
                  </a:ext>
                </a:extLst>
              </a:tr>
              <a:tr h="616562">
                <a:tc>
                  <a:txBody>
                    <a:bodyPr/>
                    <a:lstStyle/>
                    <a:p>
                      <a:endParaRPr lang="ru-RU" sz="2400"/>
                    </a:p>
                  </a:txBody>
                  <a:tcPr/>
                </a:tc>
                <a:tc>
                  <a:txBody>
                    <a:bodyPr/>
                    <a:lstStyle/>
                    <a:p>
                      <a:endParaRPr lang="ru-RU" sz="2400" dirty="0"/>
                    </a:p>
                  </a:txBody>
                  <a:tcPr/>
                </a:tc>
                <a:tc>
                  <a:txBody>
                    <a:bodyPr/>
                    <a:lstStyle/>
                    <a:p>
                      <a:endParaRPr lang="ru-RU" sz="2400" dirty="0"/>
                    </a:p>
                  </a:txBody>
                  <a:tcPr/>
                </a:tc>
                <a:extLst>
                  <a:ext uri="{0D108BD9-81ED-4DB2-BD59-A6C34878D82A}">
                    <a16:rowId xmlns:a16="http://schemas.microsoft.com/office/drawing/2014/main" val="3194181487"/>
                  </a:ext>
                </a:extLst>
              </a:tr>
              <a:tr h="616562">
                <a:tc>
                  <a:txBody>
                    <a:bodyPr/>
                    <a:lstStyle/>
                    <a:p>
                      <a:endParaRPr lang="ru-RU" sz="2400"/>
                    </a:p>
                  </a:txBody>
                  <a:tcPr/>
                </a:tc>
                <a:tc>
                  <a:txBody>
                    <a:bodyPr/>
                    <a:lstStyle/>
                    <a:p>
                      <a:endParaRPr lang="ru-RU" sz="2400" dirty="0"/>
                    </a:p>
                  </a:txBody>
                  <a:tcPr/>
                </a:tc>
                <a:tc>
                  <a:txBody>
                    <a:bodyPr/>
                    <a:lstStyle/>
                    <a:p>
                      <a:endParaRPr lang="ru-RU" sz="2400" dirty="0"/>
                    </a:p>
                  </a:txBody>
                  <a:tcPr/>
                </a:tc>
                <a:extLst>
                  <a:ext uri="{0D108BD9-81ED-4DB2-BD59-A6C34878D82A}">
                    <a16:rowId xmlns:a16="http://schemas.microsoft.com/office/drawing/2014/main" val="370133834"/>
                  </a:ext>
                </a:extLst>
              </a:tr>
            </a:tbl>
          </a:graphicData>
        </a:graphic>
      </p:graphicFrame>
      <p:sp>
        <p:nvSpPr>
          <p:cNvPr id="18" name="TextBox 17">
            <a:extLst>
              <a:ext uri="{FF2B5EF4-FFF2-40B4-BE49-F238E27FC236}">
                <a16:creationId xmlns:a16="http://schemas.microsoft.com/office/drawing/2014/main" id="{4D72B2C0-F71B-4CF3-8A4C-9724992E6D61}"/>
              </a:ext>
            </a:extLst>
          </p:cNvPr>
          <p:cNvSpPr txBox="1"/>
          <p:nvPr/>
        </p:nvSpPr>
        <p:spPr>
          <a:xfrm>
            <a:off x="698773" y="862480"/>
            <a:ext cx="10475437" cy="1077218"/>
          </a:xfrm>
          <a:prstGeom prst="rect">
            <a:avLst/>
          </a:prstGeom>
          <a:noFill/>
        </p:spPr>
        <p:txBody>
          <a:bodyPr wrap="square" rtlCol="0">
            <a:spAutoFit/>
          </a:bodyPr>
          <a:lstStyle/>
          <a:p>
            <a:r>
              <a:rPr lang="en-US" sz="1600" b="1" dirty="0"/>
              <a:t>an agricultural development project implying :</a:t>
            </a:r>
          </a:p>
          <a:p>
            <a:r>
              <a:rPr lang="en-US" sz="1600" dirty="0"/>
              <a:t>- improve access to finance through special Islamic products:</a:t>
            </a:r>
          </a:p>
          <a:p>
            <a:r>
              <a:rPr lang="en-US" sz="1600" dirty="0"/>
              <a:t>- introduction of new technologies: training and skills development;</a:t>
            </a:r>
          </a:p>
          <a:p>
            <a:r>
              <a:rPr lang="en-US" sz="1600" dirty="0"/>
              <a:t>- increased production of raw materials: cooperation of small and medium-sized farmers, </a:t>
            </a:r>
            <a:r>
              <a:rPr lang="en-US" sz="1600" dirty="0" err="1"/>
              <a:t>reducting</a:t>
            </a:r>
            <a:r>
              <a:rPr lang="en-US" sz="1600" dirty="0"/>
              <a:t> food losses, etc.</a:t>
            </a:r>
            <a:endParaRPr lang="ru-RU" sz="1600" b="1" dirty="0"/>
          </a:p>
        </p:txBody>
      </p:sp>
      <p:sp>
        <p:nvSpPr>
          <p:cNvPr id="19" name="Блок-схема: решение 18">
            <a:extLst>
              <a:ext uri="{FF2B5EF4-FFF2-40B4-BE49-F238E27FC236}">
                <a16:creationId xmlns:a16="http://schemas.microsoft.com/office/drawing/2014/main" id="{52C92C86-DF80-408C-A146-551CFF951182}"/>
              </a:ext>
            </a:extLst>
          </p:cNvPr>
          <p:cNvSpPr/>
          <p:nvPr/>
        </p:nvSpPr>
        <p:spPr>
          <a:xfrm>
            <a:off x="1023460" y="2826856"/>
            <a:ext cx="2449579" cy="805344"/>
          </a:xfrm>
          <a:prstGeom prst="flowChartDecision">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Project approval</a:t>
            </a:r>
            <a:endParaRPr lang="ru-RU" sz="1400" b="1" dirty="0"/>
          </a:p>
        </p:txBody>
      </p:sp>
      <p:cxnSp>
        <p:nvCxnSpPr>
          <p:cNvPr id="21" name="Прямая со стрелкой 20">
            <a:extLst>
              <a:ext uri="{FF2B5EF4-FFF2-40B4-BE49-F238E27FC236}">
                <a16:creationId xmlns:a16="http://schemas.microsoft.com/office/drawing/2014/main" id="{A11528AD-56BC-4BBD-BE4D-ADA99B1FF8A5}"/>
              </a:ext>
            </a:extLst>
          </p:cNvPr>
          <p:cNvCxnSpPr>
            <a:cxnSpLocks/>
          </p:cNvCxnSpPr>
          <p:nvPr/>
        </p:nvCxnSpPr>
        <p:spPr>
          <a:xfrm flipV="1">
            <a:off x="2248250" y="3746557"/>
            <a:ext cx="2057050" cy="30992"/>
          </a:xfrm>
          <a:prstGeom prst="straightConnector1">
            <a:avLst/>
          </a:prstGeom>
          <a:ln>
            <a:solidFill>
              <a:srgbClr val="0070C0"/>
            </a:solidFill>
            <a:tailEnd type="triangle"/>
          </a:ln>
        </p:spPr>
        <p:style>
          <a:lnRef idx="3">
            <a:schemeClr val="accent6"/>
          </a:lnRef>
          <a:fillRef idx="0">
            <a:schemeClr val="accent6"/>
          </a:fillRef>
          <a:effectRef idx="2">
            <a:schemeClr val="accent6"/>
          </a:effectRef>
          <a:fontRef idx="minor">
            <a:schemeClr val="tx1"/>
          </a:fontRef>
        </p:style>
      </p:cxnSp>
      <p:sp>
        <p:nvSpPr>
          <p:cNvPr id="23" name="Прямоугольник 22">
            <a:extLst>
              <a:ext uri="{FF2B5EF4-FFF2-40B4-BE49-F238E27FC236}">
                <a16:creationId xmlns:a16="http://schemas.microsoft.com/office/drawing/2014/main" id="{1AE6F3DC-6A3C-4558-8CDD-4E6860560643}"/>
              </a:ext>
            </a:extLst>
          </p:cNvPr>
          <p:cNvSpPr/>
          <p:nvPr/>
        </p:nvSpPr>
        <p:spPr>
          <a:xfrm>
            <a:off x="4711700" y="3515674"/>
            <a:ext cx="2449585" cy="461767"/>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Project formalization </a:t>
            </a:r>
            <a:endParaRPr lang="ru-RU" sz="1400" b="1" dirty="0"/>
          </a:p>
        </p:txBody>
      </p:sp>
      <p:cxnSp>
        <p:nvCxnSpPr>
          <p:cNvPr id="26" name="Прямая соединительная линия 25">
            <a:extLst>
              <a:ext uri="{FF2B5EF4-FFF2-40B4-BE49-F238E27FC236}">
                <a16:creationId xmlns:a16="http://schemas.microsoft.com/office/drawing/2014/main" id="{6DF8E55E-91BD-49B5-8991-C4789A5CFA44}"/>
              </a:ext>
            </a:extLst>
          </p:cNvPr>
          <p:cNvCxnSpPr>
            <a:cxnSpLocks/>
          </p:cNvCxnSpPr>
          <p:nvPr/>
        </p:nvCxnSpPr>
        <p:spPr>
          <a:xfrm>
            <a:off x="2248250" y="3639978"/>
            <a:ext cx="0" cy="137571"/>
          </a:xfrm>
          <a:prstGeom prst="line">
            <a:avLst/>
          </a:prstGeom>
          <a:ln>
            <a:solidFill>
              <a:srgbClr val="0070C0"/>
            </a:solidFill>
          </a:ln>
        </p:spPr>
        <p:style>
          <a:lnRef idx="3">
            <a:schemeClr val="accent6"/>
          </a:lnRef>
          <a:fillRef idx="0">
            <a:schemeClr val="accent6"/>
          </a:fillRef>
          <a:effectRef idx="2">
            <a:schemeClr val="accent6"/>
          </a:effectRef>
          <a:fontRef idx="minor">
            <a:schemeClr val="tx1"/>
          </a:fontRef>
        </p:style>
      </p:cxnSp>
      <p:cxnSp>
        <p:nvCxnSpPr>
          <p:cNvPr id="27" name="Прямая соединительная линия 26">
            <a:extLst>
              <a:ext uri="{FF2B5EF4-FFF2-40B4-BE49-F238E27FC236}">
                <a16:creationId xmlns:a16="http://schemas.microsoft.com/office/drawing/2014/main" id="{40B815F2-3BC5-4C6C-B9F1-F4255125070E}"/>
              </a:ext>
            </a:extLst>
          </p:cNvPr>
          <p:cNvCxnSpPr>
            <a:cxnSpLocks/>
          </p:cNvCxnSpPr>
          <p:nvPr/>
        </p:nvCxnSpPr>
        <p:spPr>
          <a:xfrm>
            <a:off x="5823475" y="3977441"/>
            <a:ext cx="0" cy="624218"/>
          </a:xfrm>
          <a:prstGeom prst="line">
            <a:avLst/>
          </a:prstGeom>
          <a:ln>
            <a:solidFill>
              <a:srgbClr val="0070C0"/>
            </a:solidFill>
          </a:ln>
        </p:spPr>
        <p:style>
          <a:lnRef idx="3">
            <a:schemeClr val="accent6"/>
          </a:lnRef>
          <a:fillRef idx="0">
            <a:schemeClr val="accent6"/>
          </a:fillRef>
          <a:effectRef idx="2">
            <a:schemeClr val="accent6"/>
          </a:effectRef>
          <a:fontRef idx="minor">
            <a:schemeClr val="tx1"/>
          </a:fontRef>
        </p:style>
      </p:cxnSp>
      <p:cxnSp>
        <p:nvCxnSpPr>
          <p:cNvPr id="28" name="Прямая со стрелкой 27">
            <a:extLst>
              <a:ext uri="{FF2B5EF4-FFF2-40B4-BE49-F238E27FC236}">
                <a16:creationId xmlns:a16="http://schemas.microsoft.com/office/drawing/2014/main" id="{804B55E7-BB24-4320-8045-40D76359CEDD}"/>
              </a:ext>
            </a:extLst>
          </p:cNvPr>
          <p:cNvCxnSpPr>
            <a:cxnSpLocks/>
          </p:cNvCxnSpPr>
          <p:nvPr/>
        </p:nvCxnSpPr>
        <p:spPr>
          <a:xfrm>
            <a:off x="5823475" y="4601659"/>
            <a:ext cx="3091925" cy="0"/>
          </a:xfrm>
          <a:prstGeom prst="straightConnector1">
            <a:avLst/>
          </a:prstGeom>
          <a:ln>
            <a:solidFill>
              <a:srgbClr val="0070C0"/>
            </a:solidFill>
            <a:tailEnd type="triangle"/>
          </a:ln>
        </p:spPr>
        <p:style>
          <a:lnRef idx="3">
            <a:schemeClr val="accent6"/>
          </a:lnRef>
          <a:fillRef idx="0">
            <a:schemeClr val="accent6"/>
          </a:fillRef>
          <a:effectRef idx="2">
            <a:schemeClr val="accent6"/>
          </a:effectRef>
          <a:fontRef idx="minor">
            <a:schemeClr val="tx1"/>
          </a:fontRef>
        </p:style>
      </p:cxnSp>
      <p:sp>
        <p:nvSpPr>
          <p:cNvPr id="29" name="Блок-схема: решение 28">
            <a:extLst>
              <a:ext uri="{FF2B5EF4-FFF2-40B4-BE49-F238E27FC236}">
                <a16:creationId xmlns:a16="http://schemas.microsoft.com/office/drawing/2014/main" id="{DA1E765D-5197-478A-BCA3-80FFC01463D1}"/>
              </a:ext>
            </a:extLst>
          </p:cNvPr>
          <p:cNvSpPr/>
          <p:nvPr/>
        </p:nvSpPr>
        <p:spPr>
          <a:xfrm>
            <a:off x="9067799" y="4203076"/>
            <a:ext cx="1803399" cy="797166"/>
          </a:xfrm>
          <a:prstGeom prst="flowChartDecision">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funding</a:t>
            </a:r>
            <a:endParaRPr lang="ru-RU" sz="1400" b="1" dirty="0"/>
          </a:p>
        </p:txBody>
      </p:sp>
      <p:sp>
        <p:nvSpPr>
          <p:cNvPr id="49" name="Прямоугольник 48">
            <a:extLst>
              <a:ext uri="{FF2B5EF4-FFF2-40B4-BE49-F238E27FC236}">
                <a16:creationId xmlns:a16="http://schemas.microsoft.com/office/drawing/2014/main" id="{4EDB24E6-8FD7-46FE-8852-3B497D85FC81}"/>
              </a:ext>
            </a:extLst>
          </p:cNvPr>
          <p:cNvSpPr/>
          <p:nvPr/>
        </p:nvSpPr>
        <p:spPr>
          <a:xfrm>
            <a:off x="8470552" y="3175375"/>
            <a:ext cx="2946396" cy="1014151"/>
          </a:xfrm>
          <a:prstGeom prst="rect">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t>Financial instruments / products, technical assistance, training programs</a:t>
            </a:r>
            <a:endParaRPr lang="ru-RU" sz="1400" b="1" dirty="0"/>
          </a:p>
        </p:txBody>
      </p:sp>
      <p:cxnSp>
        <p:nvCxnSpPr>
          <p:cNvPr id="55" name="Прямая соединительная линия 54">
            <a:extLst>
              <a:ext uri="{FF2B5EF4-FFF2-40B4-BE49-F238E27FC236}">
                <a16:creationId xmlns:a16="http://schemas.microsoft.com/office/drawing/2014/main" id="{589B7B92-5B8C-42E4-9A8B-071C88313450}"/>
              </a:ext>
            </a:extLst>
          </p:cNvPr>
          <p:cNvCxnSpPr>
            <a:cxnSpLocks/>
          </p:cNvCxnSpPr>
          <p:nvPr/>
        </p:nvCxnSpPr>
        <p:spPr>
          <a:xfrm>
            <a:off x="9969498" y="5000242"/>
            <a:ext cx="0" cy="560781"/>
          </a:xfrm>
          <a:prstGeom prst="line">
            <a:avLst/>
          </a:prstGeom>
          <a:ln>
            <a:solidFill>
              <a:srgbClr val="0070C0"/>
            </a:solidFill>
          </a:ln>
        </p:spPr>
        <p:style>
          <a:lnRef idx="3">
            <a:schemeClr val="accent6"/>
          </a:lnRef>
          <a:fillRef idx="0">
            <a:schemeClr val="accent6"/>
          </a:fillRef>
          <a:effectRef idx="2">
            <a:schemeClr val="accent6"/>
          </a:effectRef>
          <a:fontRef idx="minor">
            <a:schemeClr val="tx1"/>
          </a:fontRef>
        </p:style>
      </p:cxnSp>
      <p:sp>
        <p:nvSpPr>
          <p:cNvPr id="58" name="Прямоугольник 57">
            <a:extLst>
              <a:ext uri="{FF2B5EF4-FFF2-40B4-BE49-F238E27FC236}">
                <a16:creationId xmlns:a16="http://schemas.microsoft.com/office/drawing/2014/main" id="{31C4C928-113B-46AC-A600-7C48E289A3D9}"/>
              </a:ext>
            </a:extLst>
          </p:cNvPr>
          <p:cNvSpPr/>
          <p:nvPr/>
        </p:nvSpPr>
        <p:spPr>
          <a:xfrm>
            <a:off x="4711700" y="5330139"/>
            <a:ext cx="2449585" cy="461767"/>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t>project implementation </a:t>
            </a:r>
            <a:endParaRPr lang="ru-RU" sz="1400" b="1" dirty="0"/>
          </a:p>
        </p:txBody>
      </p:sp>
      <p:sp>
        <p:nvSpPr>
          <p:cNvPr id="64" name="TextBox 63">
            <a:extLst>
              <a:ext uri="{FF2B5EF4-FFF2-40B4-BE49-F238E27FC236}">
                <a16:creationId xmlns:a16="http://schemas.microsoft.com/office/drawing/2014/main" id="{D79535DD-2F3D-4C6A-8778-40721EBC1D40}"/>
              </a:ext>
            </a:extLst>
          </p:cNvPr>
          <p:cNvSpPr txBox="1"/>
          <p:nvPr/>
        </p:nvSpPr>
        <p:spPr>
          <a:xfrm>
            <a:off x="385888" y="6172363"/>
            <a:ext cx="11463204" cy="369332"/>
          </a:xfrm>
          <a:prstGeom prst="rect">
            <a:avLst/>
          </a:prstGeom>
          <a:noFill/>
        </p:spPr>
        <p:txBody>
          <a:bodyPr wrap="square" rtlCol="0">
            <a:spAutoFit/>
          </a:bodyPr>
          <a:lstStyle/>
          <a:p>
            <a:pPr algn="ctr"/>
            <a:r>
              <a:rPr lang="en-US" b="1" dirty="0">
                <a:solidFill>
                  <a:srgbClr val="FF0000"/>
                </a:solidFill>
                <a:effectLst>
                  <a:outerShdw blurRad="38100" dist="38100" dir="2700000" algn="tl">
                    <a:srgbClr val="000000">
                      <a:alpha val="43137"/>
                    </a:srgbClr>
                  </a:outerShdw>
                </a:effectLst>
                <a:latin typeface="+mj-lt"/>
                <a:ea typeface="+mj-ea"/>
                <a:cs typeface="+mj-cs"/>
              </a:rPr>
              <a:t>OISA will advocate with Islamic financial organizations to promote the program / project and its implementation</a:t>
            </a:r>
            <a:endParaRPr lang="ru-RU" b="1" dirty="0">
              <a:solidFill>
                <a:srgbClr val="FF0000"/>
              </a:solidFill>
              <a:effectLst>
                <a:outerShdw blurRad="38100" dist="38100" dir="2700000" algn="tl">
                  <a:srgbClr val="000000">
                    <a:alpha val="43137"/>
                  </a:srgbClr>
                </a:outerShdw>
              </a:effectLst>
              <a:latin typeface="+mj-lt"/>
              <a:ea typeface="+mj-ea"/>
              <a:cs typeface="+mj-cs"/>
            </a:endParaRPr>
          </a:p>
        </p:txBody>
      </p:sp>
      <p:cxnSp>
        <p:nvCxnSpPr>
          <p:cNvPr id="66" name="Прямая соединительная линия 65">
            <a:extLst>
              <a:ext uri="{FF2B5EF4-FFF2-40B4-BE49-F238E27FC236}">
                <a16:creationId xmlns:a16="http://schemas.microsoft.com/office/drawing/2014/main" id="{FF4FAB96-7223-4930-901F-F6F726AA5B8F}"/>
              </a:ext>
            </a:extLst>
          </p:cNvPr>
          <p:cNvCxnSpPr/>
          <p:nvPr/>
        </p:nvCxnSpPr>
        <p:spPr>
          <a:xfrm>
            <a:off x="3892492" y="2374084"/>
            <a:ext cx="0" cy="3582216"/>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8" name="Прямая соединительная линия 67">
            <a:extLst>
              <a:ext uri="{FF2B5EF4-FFF2-40B4-BE49-F238E27FC236}">
                <a16:creationId xmlns:a16="http://schemas.microsoft.com/office/drawing/2014/main" id="{49CA2E16-9BBF-451B-BB87-C3048EF2D6E1}"/>
              </a:ext>
            </a:extLst>
          </p:cNvPr>
          <p:cNvCxnSpPr/>
          <p:nvPr/>
        </p:nvCxnSpPr>
        <p:spPr>
          <a:xfrm>
            <a:off x="7868873" y="2340528"/>
            <a:ext cx="0" cy="3563499"/>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0" name="Прямая соединительная линия 69">
            <a:extLst>
              <a:ext uri="{FF2B5EF4-FFF2-40B4-BE49-F238E27FC236}">
                <a16:creationId xmlns:a16="http://schemas.microsoft.com/office/drawing/2014/main" id="{606B4000-F1D8-422A-B689-AD6B5A7A66D8}"/>
              </a:ext>
            </a:extLst>
          </p:cNvPr>
          <p:cNvCxnSpPr/>
          <p:nvPr/>
        </p:nvCxnSpPr>
        <p:spPr>
          <a:xfrm>
            <a:off x="486561" y="2784911"/>
            <a:ext cx="11268663"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2" name="Номер слайда 71">
            <a:extLst>
              <a:ext uri="{FF2B5EF4-FFF2-40B4-BE49-F238E27FC236}">
                <a16:creationId xmlns:a16="http://schemas.microsoft.com/office/drawing/2014/main" id="{604EEC04-ECE3-4B7D-A53F-2F571DFD98DA}"/>
              </a:ext>
            </a:extLst>
          </p:cNvPr>
          <p:cNvSpPr>
            <a:spLocks noGrp="1"/>
          </p:cNvSpPr>
          <p:nvPr>
            <p:ph type="sldNum" sz="quarter" idx="12"/>
          </p:nvPr>
        </p:nvSpPr>
        <p:spPr/>
        <p:txBody>
          <a:bodyPr/>
          <a:lstStyle/>
          <a:p>
            <a:fld id="{273AA04E-94C7-400F-A620-3514C5D62294}" type="slidenum">
              <a:rPr lang="ru-RU" smtClean="0"/>
              <a:t>11</a:t>
            </a:fld>
            <a:endParaRPr lang="ru-RU"/>
          </a:p>
        </p:txBody>
      </p:sp>
      <p:cxnSp>
        <p:nvCxnSpPr>
          <p:cNvPr id="3" name="Прямая со стрелкой 2">
            <a:extLst>
              <a:ext uri="{FF2B5EF4-FFF2-40B4-BE49-F238E27FC236}">
                <a16:creationId xmlns:a16="http://schemas.microsoft.com/office/drawing/2014/main" id="{3C7E03FD-98F1-420B-9B88-ACE0214FF84E}"/>
              </a:ext>
            </a:extLst>
          </p:cNvPr>
          <p:cNvCxnSpPr/>
          <p:nvPr/>
        </p:nvCxnSpPr>
        <p:spPr>
          <a:xfrm flipH="1">
            <a:off x="7369437" y="5561022"/>
            <a:ext cx="2600061"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039652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2DCE879-325C-4FEC-A4FA-7823C379530D}"/>
              </a:ext>
            </a:extLst>
          </p:cNvPr>
          <p:cNvSpPr>
            <a:spLocks noGrp="1"/>
          </p:cNvSpPr>
          <p:nvPr>
            <p:ph type="title"/>
          </p:nvPr>
        </p:nvSpPr>
        <p:spPr>
          <a:xfrm>
            <a:off x="838200" y="365125"/>
            <a:ext cx="10515600" cy="777875"/>
          </a:xfrm>
        </p:spPr>
        <p:txBody>
          <a:bodyPr/>
          <a:lstStyle/>
          <a:p>
            <a:pPr algn="ctr"/>
            <a:r>
              <a:rPr lang="en-US" b="1" dirty="0">
                <a:solidFill>
                  <a:srgbClr val="FF0000"/>
                </a:solidFill>
                <a:effectLst>
                  <a:outerShdw blurRad="38100" dist="38100" dir="2700000" algn="tl">
                    <a:srgbClr val="000000">
                      <a:alpha val="43137"/>
                    </a:srgbClr>
                  </a:outerShdw>
                </a:effectLst>
              </a:rPr>
              <a:t>Advantages</a:t>
            </a:r>
            <a:endParaRPr lang="ru-RU" b="1" dirty="0">
              <a:solidFill>
                <a:srgbClr val="FF0000"/>
              </a:solidFill>
              <a:effectLst>
                <a:outerShdw blurRad="38100" dist="38100" dir="2700000" algn="tl">
                  <a:srgbClr val="000000">
                    <a:alpha val="43137"/>
                  </a:srgbClr>
                </a:outerShdw>
              </a:effectLst>
            </a:endParaRPr>
          </a:p>
        </p:txBody>
      </p:sp>
      <p:sp>
        <p:nvSpPr>
          <p:cNvPr id="3" name="Объект 2">
            <a:extLst>
              <a:ext uri="{FF2B5EF4-FFF2-40B4-BE49-F238E27FC236}">
                <a16:creationId xmlns:a16="http://schemas.microsoft.com/office/drawing/2014/main" id="{B8389EA6-A420-4D8A-A7FE-18FC6A999849}"/>
              </a:ext>
            </a:extLst>
          </p:cNvPr>
          <p:cNvSpPr>
            <a:spLocks noGrp="1"/>
          </p:cNvSpPr>
          <p:nvPr>
            <p:ph idx="1"/>
          </p:nvPr>
        </p:nvSpPr>
        <p:spPr>
          <a:xfrm>
            <a:off x="838200" y="1143000"/>
            <a:ext cx="10889974" cy="5349875"/>
          </a:xfrm>
        </p:spPr>
        <p:txBody>
          <a:bodyPr>
            <a:noAutofit/>
          </a:bodyPr>
          <a:lstStyle/>
          <a:p>
            <a:pPr>
              <a:spcBef>
                <a:spcPts val="1800"/>
              </a:spcBef>
            </a:pPr>
            <a:r>
              <a:rPr lang="en-US" sz="1400" b="1" dirty="0">
                <a:latin typeface="Bookman Old Style" panose="02050604050505020204" pitchFamily="18" charset="0"/>
              </a:rPr>
              <a:t>Enhancing intra-OIC investment in </a:t>
            </a:r>
            <a:r>
              <a:rPr lang="en-US" sz="1400" b="1" dirty="0" err="1">
                <a:latin typeface="Bookman Old Style" panose="02050604050505020204" pitchFamily="18" charset="0"/>
              </a:rPr>
              <a:t>agro</a:t>
            </a:r>
            <a:r>
              <a:rPr lang="en-US" sz="1400" b="1" dirty="0">
                <a:latin typeface="Bookman Old Style" panose="02050604050505020204" pitchFamily="18" charset="0"/>
              </a:rPr>
              <a:t>-food processing sector as well as creating a dedicated fund for agro-industrial development within the existing </a:t>
            </a:r>
            <a:r>
              <a:rPr lang="en-US" sz="1400" b="1" dirty="0" err="1">
                <a:latin typeface="Bookman Old Style" panose="02050604050505020204" pitchFamily="18" charset="0"/>
              </a:rPr>
              <a:t>IsDB</a:t>
            </a:r>
            <a:r>
              <a:rPr lang="en-US" sz="1400" b="1" dirty="0">
                <a:latin typeface="Bookman Old Style" panose="02050604050505020204" pitchFamily="18" charset="0"/>
              </a:rPr>
              <a:t> funding windows for agricultural development;</a:t>
            </a:r>
          </a:p>
          <a:p>
            <a:pPr>
              <a:spcBef>
                <a:spcPts val="1800"/>
              </a:spcBef>
            </a:pPr>
            <a:r>
              <a:rPr lang="en-US" sz="1400" b="1" dirty="0">
                <a:latin typeface="Bookman Old Style" panose="02050604050505020204" pitchFamily="18" charset="0"/>
              </a:rPr>
              <a:t>Governments should encourage creation of platforms for grassroot participation in the agricultural policy advocacy and access to investment funds through the formation of farmers’ cooperatives and similar formal farming communities;</a:t>
            </a:r>
          </a:p>
          <a:p>
            <a:pPr>
              <a:spcBef>
                <a:spcPts val="1800"/>
              </a:spcBef>
            </a:pPr>
            <a:r>
              <a:rPr lang="en-US" sz="1400" b="1" dirty="0">
                <a:latin typeface="Bookman Old Style" panose="02050604050505020204" pitchFamily="18" charset="0"/>
              </a:rPr>
              <a:t>Addressing the constraints of inadequate farm inputs through popularizing micro-leasing and similar financing mechanisms;</a:t>
            </a:r>
          </a:p>
          <a:p>
            <a:pPr>
              <a:spcBef>
                <a:spcPts val="1800"/>
              </a:spcBef>
            </a:pPr>
            <a:r>
              <a:rPr lang="en-US" sz="1400" b="1" dirty="0">
                <a:latin typeface="Bookman Old Style" panose="02050604050505020204" pitchFamily="18" charset="0"/>
              </a:rPr>
              <a:t>Ensuring that research, extension, educational and farmers’ institutions offer skills that are relevant to the needs of farming communities, including necessity for transfer of those technologies, which are appropriate and relevant to existing conditions and realities of the farming population;</a:t>
            </a:r>
          </a:p>
          <a:p>
            <a:pPr>
              <a:spcBef>
                <a:spcPts val="1800"/>
              </a:spcBef>
            </a:pPr>
            <a:r>
              <a:rPr lang="en-US" sz="1400" b="1" dirty="0">
                <a:latin typeface="Bookman Old Style" panose="02050604050505020204" pitchFamily="18" charset="0"/>
              </a:rPr>
              <a:t>Conducting a comprehensive study on modalities for the creation of an agro-Industrial association within the OIC system and determine the specific activities and priorities for public-private partnership among the various stakeholders within the OIC system for the promotion of agro-industrial development;</a:t>
            </a:r>
          </a:p>
          <a:p>
            <a:pPr>
              <a:spcBef>
                <a:spcPts val="1800"/>
              </a:spcBef>
            </a:pPr>
            <a:r>
              <a:rPr lang="en-US" sz="1400" b="1" dirty="0">
                <a:latin typeface="Bookman Old Style" panose="02050604050505020204" pitchFamily="18" charset="0"/>
              </a:rPr>
              <a:t>Supporting research that will enhance the development of agri-food industries in OIC member states; and</a:t>
            </a:r>
          </a:p>
          <a:p>
            <a:pPr>
              <a:spcBef>
                <a:spcPts val="1800"/>
              </a:spcBef>
            </a:pPr>
            <a:r>
              <a:rPr lang="en-US" sz="1400" b="1" dirty="0">
                <a:latin typeface="Bookman Old Style" panose="02050604050505020204" pitchFamily="18" charset="0"/>
              </a:rPr>
              <a:t>Developing effective mechanisms to promote access to credit and markets within the framework of the OIC Trade Preferential System (TPS-OIC)</a:t>
            </a:r>
          </a:p>
          <a:p>
            <a:pPr>
              <a:spcBef>
                <a:spcPts val="1800"/>
              </a:spcBef>
            </a:pPr>
            <a:r>
              <a:rPr lang="en-US" sz="1400" b="1" dirty="0">
                <a:latin typeface="Bookman Old Style" panose="02050604050505020204" pitchFamily="18" charset="0"/>
              </a:rPr>
              <a:t>Achieve multiple goals such as increasing farmers' incomes, rural industrialization, rural employment, better products for consumers and, in fact, eliminating post-harvest losses</a:t>
            </a:r>
            <a:endParaRPr lang="ru-RU" sz="1400" dirty="0">
              <a:latin typeface="Bookman Old Style" panose="02050604050505020204" pitchFamily="18" charset="0"/>
            </a:endParaRPr>
          </a:p>
        </p:txBody>
      </p:sp>
    </p:spTree>
    <p:extLst>
      <p:ext uri="{BB962C8B-B14F-4D97-AF65-F5344CB8AC3E}">
        <p14:creationId xmlns:p14="http://schemas.microsoft.com/office/powerpoint/2010/main" val="1715914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BD3DC1E-A17B-4C49-A719-CB46DE1BE366}"/>
              </a:ext>
            </a:extLst>
          </p:cNvPr>
          <p:cNvSpPr>
            <a:spLocks noGrp="1"/>
          </p:cNvSpPr>
          <p:nvPr>
            <p:ph type="title"/>
          </p:nvPr>
        </p:nvSpPr>
        <p:spPr>
          <a:xfrm>
            <a:off x="689486" y="282503"/>
            <a:ext cx="10515600" cy="757245"/>
          </a:xfrm>
        </p:spPr>
        <p:txBody>
          <a:bodyPr>
            <a:normAutofit/>
          </a:bodyPr>
          <a:lstStyle/>
          <a:p>
            <a:pPr algn="ctr"/>
            <a:r>
              <a:rPr lang="fr-FR" b="1" dirty="0">
                <a:solidFill>
                  <a:srgbClr val="FF0000"/>
                </a:solidFill>
                <a:effectLst>
                  <a:outerShdw blurRad="38100" dist="38100" dir="2700000" algn="tl">
                    <a:srgbClr val="000000">
                      <a:alpha val="43137"/>
                    </a:srgbClr>
                  </a:outerShdw>
                </a:effectLst>
              </a:rPr>
              <a:t>IOFS in bref</a:t>
            </a:r>
            <a:endParaRPr lang="ru-RU" b="1" dirty="0">
              <a:solidFill>
                <a:srgbClr val="FF0000"/>
              </a:solidFill>
              <a:effectLst>
                <a:outerShdw blurRad="38100" dist="38100" dir="2700000" algn="tl">
                  <a:srgbClr val="000000">
                    <a:alpha val="43137"/>
                  </a:srgbClr>
                </a:outerShdw>
              </a:effectLst>
            </a:endParaRPr>
          </a:p>
        </p:txBody>
      </p:sp>
      <p:sp>
        <p:nvSpPr>
          <p:cNvPr id="3" name="Объект 2">
            <a:extLst>
              <a:ext uri="{FF2B5EF4-FFF2-40B4-BE49-F238E27FC236}">
                <a16:creationId xmlns:a16="http://schemas.microsoft.com/office/drawing/2014/main" id="{6D611987-247F-4F31-B2B6-8485015F89FF}"/>
              </a:ext>
            </a:extLst>
          </p:cNvPr>
          <p:cNvSpPr>
            <a:spLocks noGrp="1"/>
          </p:cNvSpPr>
          <p:nvPr>
            <p:ph sz="half" idx="1"/>
          </p:nvPr>
        </p:nvSpPr>
        <p:spPr>
          <a:xfrm>
            <a:off x="689487" y="1219405"/>
            <a:ext cx="5220984" cy="4811283"/>
          </a:xfrm>
        </p:spPr>
        <p:txBody>
          <a:bodyPr>
            <a:noAutofit/>
          </a:bodyPr>
          <a:lstStyle/>
          <a:p>
            <a:r>
              <a:rPr lang="en-US" sz="1600" b="1" dirty="0">
                <a:latin typeface="Bookman Old Style" panose="02050604050505020204" pitchFamily="18" charset="0"/>
                <a:cs typeface="Arial" panose="020B0604020202020204" pitchFamily="34" charset="0"/>
              </a:rPr>
              <a:t>The Islamic </a:t>
            </a:r>
            <a:r>
              <a:rPr lang="en-US" sz="1600" b="1" dirty="0" err="1">
                <a:latin typeface="Bookman Old Style" panose="02050604050505020204" pitchFamily="18" charset="0"/>
                <a:cs typeface="Arial" panose="020B0604020202020204" pitchFamily="34" charset="0"/>
              </a:rPr>
              <a:t>Organisation</a:t>
            </a:r>
            <a:r>
              <a:rPr lang="en-US" sz="1600" b="1" dirty="0">
                <a:latin typeface="Bookman Old Style" panose="02050604050505020204" pitchFamily="18" charset="0"/>
                <a:cs typeface="Arial" panose="020B0604020202020204" pitchFamily="34" charset="0"/>
              </a:rPr>
              <a:t> for Food Security (IOFS) is a </a:t>
            </a:r>
            <a:r>
              <a:rPr lang="en-US" sz="1600" b="1" dirty="0" err="1">
                <a:latin typeface="Bookman Old Style" panose="02050604050505020204" pitchFamily="18" charset="0"/>
                <a:cs typeface="Arial" panose="020B0604020202020204" pitchFamily="34" charset="0"/>
              </a:rPr>
              <a:t>specialised</a:t>
            </a:r>
            <a:r>
              <a:rPr lang="en-US" sz="1600" b="1" dirty="0">
                <a:latin typeface="Bookman Old Style" panose="02050604050505020204" pitchFamily="18" charset="0"/>
                <a:cs typeface="Arial" panose="020B0604020202020204" pitchFamily="34" charset="0"/>
              </a:rPr>
              <a:t> institution of </a:t>
            </a:r>
            <a:r>
              <a:rPr lang="en-US" sz="1600" b="1" dirty="0" err="1">
                <a:latin typeface="Bookman Old Style" panose="02050604050505020204" pitchFamily="18" charset="0"/>
                <a:cs typeface="Arial" panose="020B0604020202020204" pitchFamily="34" charset="0"/>
              </a:rPr>
              <a:t>Organisation</a:t>
            </a:r>
            <a:r>
              <a:rPr lang="en-US" sz="1600" b="1" dirty="0">
                <a:latin typeface="Bookman Old Style" panose="02050604050505020204" pitchFamily="18" charset="0"/>
                <a:cs typeface="Arial" panose="020B0604020202020204" pitchFamily="34" charset="0"/>
              </a:rPr>
              <a:t> of Islamic Cooperation (OIC), with headquarters in Nur Sultan, Republic of Kazakhstan</a:t>
            </a:r>
          </a:p>
          <a:p>
            <a:endParaRPr lang="en-US" sz="1600" b="1" dirty="0">
              <a:latin typeface="Bookman Old Style" panose="02050604050505020204" pitchFamily="18" charset="0"/>
              <a:cs typeface="Arial" panose="020B0604020202020204" pitchFamily="34" charset="0"/>
            </a:endParaRPr>
          </a:p>
          <a:p>
            <a:r>
              <a:rPr lang="en-US" sz="1600" b="1" dirty="0">
                <a:latin typeface="Bookman Old Style" panose="02050604050505020204" pitchFamily="18" charset="0"/>
                <a:cs typeface="Arial" panose="020B0604020202020204" pitchFamily="34" charset="0"/>
              </a:rPr>
              <a:t>Following very diligent negotiations spanning from 2011 to 2013 and accession procedures thereafter, IOFS statute entered into force definitively on 22 March 2018. To date, 34 OIC member states have signed the Statute</a:t>
            </a:r>
          </a:p>
          <a:p>
            <a:endParaRPr lang="en-US" sz="1600" b="1" dirty="0">
              <a:latin typeface="Bookman Old Style" panose="02050604050505020204" pitchFamily="18" charset="0"/>
              <a:cs typeface="Arial" panose="020B0604020202020204" pitchFamily="34" charset="0"/>
            </a:endParaRPr>
          </a:p>
          <a:p>
            <a:r>
              <a:rPr lang="en-US" sz="1600" b="1" dirty="0">
                <a:latin typeface="Bookman Old Style" panose="02050604050505020204" pitchFamily="18" charset="0"/>
                <a:cs typeface="Arial" panose="020B0604020202020204" pitchFamily="34" charset="0"/>
              </a:rPr>
              <a:t>IOFS core mandates are knowledge and technology sharing on agriculture, rural development and food security, addressing such drivers of food insecurity as desertification, deforestation, erosion and salinity, trans-border diseases, among other vulnerabilities.</a:t>
            </a:r>
            <a:endParaRPr lang="ru-RU" sz="1600" b="1" dirty="0">
              <a:latin typeface="Bookman Old Style" panose="02050604050505020204" pitchFamily="18" charset="0"/>
              <a:cs typeface="Arial" panose="020B0604020202020204" pitchFamily="34" charset="0"/>
            </a:endParaRPr>
          </a:p>
        </p:txBody>
      </p:sp>
      <p:pic>
        <p:nvPicPr>
          <p:cNvPr id="1026" name="Picture 2" descr="Картинки по запросу &quot;IOFS&quot;&quot;">
            <a:extLst>
              <a:ext uri="{FF2B5EF4-FFF2-40B4-BE49-F238E27FC236}">
                <a16:creationId xmlns:a16="http://schemas.microsoft.com/office/drawing/2014/main" id="{4E97E3CD-735A-426B-9170-664C0BEF5FA6}"/>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454013" y="3713608"/>
            <a:ext cx="4652150" cy="241911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Объект 5">
            <a:extLst>
              <a:ext uri="{FF2B5EF4-FFF2-40B4-BE49-F238E27FC236}">
                <a16:creationId xmlns:a16="http://schemas.microsoft.com/office/drawing/2014/main" id="{FBFF1378-E780-4C06-B10F-44E8E865D194}"/>
              </a:ext>
            </a:extLst>
          </p:cNvPr>
          <p:cNvGraphicFramePr>
            <a:graphicFrameLocks noChangeAspect="1"/>
          </p:cNvGraphicFramePr>
          <p:nvPr>
            <p:extLst>
              <p:ext uri="{D42A27DB-BD31-4B8C-83A1-F6EECF244321}">
                <p14:modId xmlns:p14="http://schemas.microsoft.com/office/powerpoint/2010/main" val="441194072"/>
              </p:ext>
            </p:extLst>
          </p:nvPr>
        </p:nvGraphicFramePr>
        <p:xfrm>
          <a:off x="6469459" y="1407111"/>
          <a:ext cx="510066" cy="340044"/>
        </p:xfrm>
        <a:graphic>
          <a:graphicData uri="http://schemas.openxmlformats.org/presentationml/2006/ole">
            <mc:AlternateContent xmlns:mc="http://schemas.openxmlformats.org/markup-compatibility/2006">
              <mc:Choice xmlns:v="urn:schemas-microsoft-com:vml" Requires="v">
                <p:oleObj spid="_x0000_s1834" name="Acrobat Document" r:id="rId4" imgW="2857158" imgH="1904969" progId="AcroExch.Document.DC">
                  <p:embed/>
                </p:oleObj>
              </mc:Choice>
              <mc:Fallback>
                <p:oleObj name="Acrobat Document" r:id="rId4" imgW="2857158" imgH="1904969" progId="AcroExch.Document.DC">
                  <p:embed/>
                  <p:pic>
                    <p:nvPicPr>
                      <p:cNvPr id="8" name="Объект 7">
                        <a:extLst>
                          <a:ext uri="{FF2B5EF4-FFF2-40B4-BE49-F238E27FC236}">
                            <a16:creationId xmlns:a16="http://schemas.microsoft.com/office/drawing/2014/main" id="{6EF09774-D358-47B8-B8C0-E405F81F4377}"/>
                          </a:ext>
                        </a:extLst>
                      </p:cNvPr>
                      <p:cNvPicPr/>
                      <p:nvPr/>
                    </p:nvPicPr>
                    <p:blipFill>
                      <a:blip r:embed="rId5"/>
                      <a:stretch>
                        <a:fillRect/>
                      </a:stretch>
                    </p:blipFill>
                    <p:spPr>
                      <a:xfrm>
                        <a:off x="6469459" y="1407111"/>
                        <a:ext cx="510066" cy="340044"/>
                      </a:xfrm>
                      <a:prstGeom prst="rect">
                        <a:avLst/>
                      </a:prstGeom>
                    </p:spPr>
                  </p:pic>
                </p:oleObj>
              </mc:Fallback>
            </mc:AlternateContent>
          </a:graphicData>
        </a:graphic>
      </p:graphicFrame>
      <p:graphicFrame>
        <p:nvGraphicFramePr>
          <p:cNvPr id="7" name="Объект 6">
            <a:extLst>
              <a:ext uri="{FF2B5EF4-FFF2-40B4-BE49-F238E27FC236}">
                <a16:creationId xmlns:a16="http://schemas.microsoft.com/office/drawing/2014/main" id="{3B25DCD2-497F-4A39-88C9-D16ADE309075}"/>
              </a:ext>
            </a:extLst>
          </p:cNvPr>
          <p:cNvGraphicFramePr>
            <a:graphicFrameLocks noChangeAspect="1"/>
          </p:cNvGraphicFramePr>
          <p:nvPr>
            <p:extLst>
              <p:ext uri="{D42A27DB-BD31-4B8C-83A1-F6EECF244321}">
                <p14:modId xmlns:p14="http://schemas.microsoft.com/office/powerpoint/2010/main" val="2849344846"/>
              </p:ext>
            </p:extLst>
          </p:nvPr>
        </p:nvGraphicFramePr>
        <p:xfrm>
          <a:off x="7129285" y="1400490"/>
          <a:ext cx="557620" cy="350799"/>
        </p:xfrm>
        <a:graphic>
          <a:graphicData uri="http://schemas.openxmlformats.org/presentationml/2006/ole">
            <mc:AlternateContent xmlns:mc="http://schemas.openxmlformats.org/markup-compatibility/2006">
              <mc:Choice xmlns:v="urn:schemas-microsoft-com:vml" Requires="v">
                <p:oleObj spid="_x0000_s1835" name="Acrobat Document" r:id="rId6" imgW="2857158" imgH="1428726" progId="AcroExch.Document.DC">
                  <p:embed/>
                </p:oleObj>
              </mc:Choice>
              <mc:Fallback>
                <p:oleObj name="Acrobat Document" r:id="rId6" imgW="2857158" imgH="1428726" progId="AcroExch.Document.DC">
                  <p:embed/>
                  <p:pic>
                    <p:nvPicPr>
                      <p:cNvPr id="12" name="Объект 11">
                        <a:extLst>
                          <a:ext uri="{FF2B5EF4-FFF2-40B4-BE49-F238E27FC236}">
                            <a16:creationId xmlns:a16="http://schemas.microsoft.com/office/drawing/2014/main" id="{7C4D33D9-4874-4D4A-9AC7-8FA91564FF3B}"/>
                          </a:ext>
                        </a:extLst>
                      </p:cNvPr>
                      <p:cNvPicPr/>
                      <p:nvPr/>
                    </p:nvPicPr>
                    <p:blipFill>
                      <a:blip r:embed="rId7"/>
                      <a:stretch>
                        <a:fillRect/>
                      </a:stretch>
                    </p:blipFill>
                    <p:spPr>
                      <a:xfrm>
                        <a:off x="7129285" y="1400490"/>
                        <a:ext cx="557620" cy="350799"/>
                      </a:xfrm>
                      <a:prstGeom prst="rect">
                        <a:avLst/>
                      </a:prstGeom>
                    </p:spPr>
                  </p:pic>
                </p:oleObj>
              </mc:Fallback>
            </mc:AlternateContent>
          </a:graphicData>
        </a:graphic>
      </p:graphicFrame>
      <p:graphicFrame>
        <p:nvGraphicFramePr>
          <p:cNvPr id="8" name="Объект 7">
            <a:extLst>
              <a:ext uri="{FF2B5EF4-FFF2-40B4-BE49-F238E27FC236}">
                <a16:creationId xmlns:a16="http://schemas.microsoft.com/office/drawing/2014/main" id="{F413D0DB-6205-4111-A740-47060A6F19EE}"/>
              </a:ext>
            </a:extLst>
          </p:cNvPr>
          <p:cNvGraphicFramePr>
            <a:graphicFrameLocks noChangeAspect="1"/>
          </p:cNvGraphicFramePr>
          <p:nvPr>
            <p:extLst>
              <p:ext uri="{D42A27DB-BD31-4B8C-83A1-F6EECF244321}">
                <p14:modId xmlns:p14="http://schemas.microsoft.com/office/powerpoint/2010/main" val="1365485734"/>
              </p:ext>
            </p:extLst>
          </p:nvPr>
        </p:nvGraphicFramePr>
        <p:xfrm>
          <a:off x="7841587" y="1404283"/>
          <a:ext cx="509818" cy="320727"/>
        </p:xfrm>
        <a:graphic>
          <a:graphicData uri="http://schemas.openxmlformats.org/presentationml/2006/ole">
            <mc:AlternateContent xmlns:mc="http://schemas.openxmlformats.org/markup-compatibility/2006">
              <mc:Choice xmlns:v="urn:schemas-microsoft-com:vml" Requires="v">
                <p:oleObj spid="_x0000_s1836" name="Acrobat Document" r:id="rId8" imgW="2857158" imgH="1904969" progId="AcroExch.Document.DC">
                  <p:embed/>
                </p:oleObj>
              </mc:Choice>
              <mc:Fallback>
                <p:oleObj name="Acrobat Document" r:id="rId8" imgW="2857158" imgH="1904969" progId="AcroExch.Document.DC">
                  <p:embed/>
                  <p:pic>
                    <p:nvPicPr>
                      <p:cNvPr id="13" name="Объект 12">
                        <a:extLst>
                          <a:ext uri="{FF2B5EF4-FFF2-40B4-BE49-F238E27FC236}">
                            <a16:creationId xmlns:a16="http://schemas.microsoft.com/office/drawing/2014/main" id="{46F2EA87-D69B-4809-BE74-39BB356EE029}"/>
                          </a:ext>
                        </a:extLst>
                      </p:cNvPr>
                      <p:cNvPicPr/>
                      <p:nvPr/>
                    </p:nvPicPr>
                    <p:blipFill>
                      <a:blip r:embed="rId9"/>
                      <a:stretch>
                        <a:fillRect/>
                      </a:stretch>
                    </p:blipFill>
                    <p:spPr>
                      <a:xfrm>
                        <a:off x="7841587" y="1404283"/>
                        <a:ext cx="509818" cy="320727"/>
                      </a:xfrm>
                      <a:prstGeom prst="rect">
                        <a:avLst/>
                      </a:prstGeom>
                    </p:spPr>
                  </p:pic>
                </p:oleObj>
              </mc:Fallback>
            </mc:AlternateContent>
          </a:graphicData>
        </a:graphic>
      </p:graphicFrame>
      <p:graphicFrame>
        <p:nvGraphicFramePr>
          <p:cNvPr id="9" name="Объект 8">
            <a:extLst>
              <a:ext uri="{FF2B5EF4-FFF2-40B4-BE49-F238E27FC236}">
                <a16:creationId xmlns:a16="http://schemas.microsoft.com/office/drawing/2014/main" id="{6F08180A-7FE8-40C6-B68D-21AC45517994}"/>
              </a:ext>
            </a:extLst>
          </p:cNvPr>
          <p:cNvGraphicFramePr>
            <a:graphicFrameLocks noChangeAspect="1"/>
          </p:cNvGraphicFramePr>
          <p:nvPr>
            <p:extLst>
              <p:ext uri="{D42A27DB-BD31-4B8C-83A1-F6EECF244321}">
                <p14:modId xmlns:p14="http://schemas.microsoft.com/office/powerpoint/2010/main" val="1408704531"/>
              </p:ext>
            </p:extLst>
          </p:nvPr>
        </p:nvGraphicFramePr>
        <p:xfrm>
          <a:off x="8539374" y="1404282"/>
          <a:ext cx="499004" cy="320727"/>
        </p:xfrm>
        <a:graphic>
          <a:graphicData uri="http://schemas.openxmlformats.org/presentationml/2006/ole">
            <mc:AlternateContent xmlns:mc="http://schemas.openxmlformats.org/markup-compatibility/2006">
              <mc:Choice xmlns:v="urn:schemas-microsoft-com:vml" Requires="v">
                <p:oleObj spid="_x0000_s1837" name="Acrobat Document" r:id="rId10" imgW="2857158" imgH="1638001" progId="AcroExch.Document.DC">
                  <p:embed/>
                </p:oleObj>
              </mc:Choice>
              <mc:Fallback>
                <p:oleObj name="Acrobat Document" r:id="rId10" imgW="2857158" imgH="1638001" progId="AcroExch.Document.DC">
                  <p:embed/>
                  <p:pic>
                    <p:nvPicPr>
                      <p:cNvPr id="14" name="Объект 13">
                        <a:extLst>
                          <a:ext uri="{FF2B5EF4-FFF2-40B4-BE49-F238E27FC236}">
                            <a16:creationId xmlns:a16="http://schemas.microsoft.com/office/drawing/2014/main" id="{9102D357-F666-413F-BED6-4651A5F85EEA}"/>
                          </a:ext>
                        </a:extLst>
                      </p:cNvPr>
                      <p:cNvPicPr/>
                      <p:nvPr/>
                    </p:nvPicPr>
                    <p:blipFill>
                      <a:blip r:embed="rId11"/>
                      <a:stretch>
                        <a:fillRect/>
                      </a:stretch>
                    </p:blipFill>
                    <p:spPr>
                      <a:xfrm>
                        <a:off x="8539374" y="1404282"/>
                        <a:ext cx="499004" cy="320727"/>
                      </a:xfrm>
                      <a:prstGeom prst="rect">
                        <a:avLst/>
                      </a:prstGeom>
                    </p:spPr>
                  </p:pic>
                </p:oleObj>
              </mc:Fallback>
            </mc:AlternateContent>
          </a:graphicData>
        </a:graphic>
      </p:graphicFrame>
      <p:graphicFrame>
        <p:nvGraphicFramePr>
          <p:cNvPr id="10" name="Объект 9">
            <a:extLst>
              <a:ext uri="{FF2B5EF4-FFF2-40B4-BE49-F238E27FC236}">
                <a16:creationId xmlns:a16="http://schemas.microsoft.com/office/drawing/2014/main" id="{F2E7EEAA-3AA1-4DC8-9C07-EA79518C8598}"/>
              </a:ext>
            </a:extLst>
          </p:cNvPr>
          <p:cNvGraphicFramePr>
            <a:graphicFrameLocks noChangeAspect="1"/>
          </p:cNvGraphicFramePr>
          <p:nvPr>
            <p:extLst>
              <p:ext uri="{D42A27DB-BD31-4B8C-83A1-F6EECF244321}">
                <p14:modId xmlns:p14="http://schemas.microsoft.com/office/powerpoint/2010/main" val="1505008626"/>
              </p:ext>
            </p:extLst>
          </p:nvPr>
        </p:nvGraphicFramePr>
        <p:xfrm>
          <a:off x="9228089" y="1407110"/>
          <a:ext cx="510068" cy="340045"/>
        </p:xfrm>
        <a:graphic>
          <a:graphicData uri="http://schemas.openxmlformats.org/presentationml/2006/ole">
            <mc:AlternateContent xmlns:mc="http://schemas.openxmlformats.org/markup-compatibility/2006">
              <mc:Choice xmlns:v="urn:schemas-microsoft-com:vml" Requires="v">
                <p:oleObj spid="_x0000_s1838" name="Acrobat Document" r:id="rId12" imgW="2857158" imgH="1904969" progId="AcroExch.Document.DC">
                  <p:embed/>
                </p:oleObj>
              </mc:Choice>
              <mc:Fallback>
                <p:oleObj name="Acrobat Document" r:id="rId12" imgW="2857158" imgH="1904969" progId="AcroExch.Document.DC">
                  <p:embed/>
                  <p:pic>
                    <p:nvPicPr>
                      <p:cNvPr id="15" name="Объект 14">
                        <a:extLst>
                          <a:ext uri="{FF2B5EF4-FFF2-40B4-BE49-F238E27FC236}">
                            <a16:creationId xmlns:a16="http://schemas.microsoft.com/office/drawing/2014/main" id="{EC5CB46F-8627-4420-840F-BE626CF9F21C}"/>
                          </a:ext>
                        </a:extLst>
                      </p:cNvPr>
                      <p:cNvPicPr/>
                      <p:nvPr/>
                    </p:nvPicPr>
                    <p:blipFill>
                      <a:blip r:embed="rId13"/>
                      <a:stretch>
                        <a:fillRect/>
                      </a:stretch>
                    </p:blipFill>
                    <p:spPr>
                      <a:xfrm>
                        <a:off x="9228089" y="1407110"/>
                        <a:ext cx="510068" cy="340045"/>
                      </a:xfrm>
                      <a:prstGeom prst="rect">
                        <a:avLst/>
                      </a:prstGeom>
                      <a:ln>
                        <a:solidFill>
                          <a:schemeClr val="tx1"/>
                        </a:solidFill>
                      </a:ln>
                    </p:spPr>
                  </p:pic>
                </p:oleObj>
              </mc:Fallback>
            </mc:AlternateContent>
          </a:graphicData>
        </a:graphic>
      </p:graphicFrame>
      <p:graphicFrame>
        <p:nvGraphicFramePr>
          <p:cNvPr id="11" name="Объект 10">
            <a:extLst>
              <a:ext uri="{FF2B5EF4-FFF2-40B4-BE49-F238E27FC236}">
                <a16:creationId xmlns:a16="http://schemas.microsoft.com/office/drawing/2014/main" id="{3610B8B1-CCB9-4F84-8E02-3C07CBA81CF1}"/>
              </a:ext>
            </a:extLst>
          </p:cNvPr>
          <p:cNvGraphicFramePr>
            <a:graphicFrameLocks noChangeAspect="1"/>
          </p:cNvGraphicFramePr>
          <p:nvPr>
            <p:extLst>
              <p:ext uri="{D42A27DB-BD31-4B8C-83A1-F6EECF244321}">
                <p14:modId xmlns:p14="http://schemas.microsoft.com/office/powerpoint/2010/main" val="2450568020"/>
              </p:ext>
            </p:extLst>
          </p:nvPr>
        </p:nvGraphicFramePr>
        <p:xfrm>
          <a:off x="9912092" y="1398524"/>
          <a:ext cx="510068" cy="350799"/>
        </p:xfrm>
        <a:graphic>
          <a:graphicData uri="http://schemas.openxmlformats.org/presentationml/2006/ole">
            <mc:AlternateContent xmlns:mc="http://schemas.openxmlformats.org/markup-compatibility/2006">
              <mc:Choice xmlns:v="urn:schemas-microsoft-com:vml" Requires="v">
                <p:oleObj spid="_x0000_s1839" name="Acrobat Document" r:id="rId14" imgW="2857158" imgH="1714170" progId="AcroExch.Document.DC">
                  <p:embed/>
                </p:oleObj>
              </mc:Choice>
              <mc:Fallback>
                <p:oleObj name="Acrobat Document" r:id="rId14" imgW="2857158" imgH="1714170" progId="AcroExch.Document.DC">
                  <p:embed/>
                  <p:pic>
                    <p:nvPicPr>
                      <p:cNvPr id="16" name="Объект 15">
                        <a:extLst>
                          <a:ext uri="{FF2B5EF4-FFF2-40B4-BE49-F238E27FC236}">
                            <a16:creationId xmlns:a16="http://schemas.microsoft.com/office/drawing/2014/main" id="{C8FF2B3E-426B-421C-A710-138A2036A575}"/>
                          </a:ext>
                        </a:extLst>
                      </p:cNvPr>
                      <p:cNvPicPr/>
                      <p:nvPr/>
                    </p:nvPicPr>
                    <p:blipFill>
                      <a:blip r:embed="rId15"/>
                      <a:stretch>
                        <a:fillRect/>
                      </a:stretch>
                    </p:blipFill>
                    <p:spPr>
                      <a:xfrm>
                        <a:off x="9912092" y="1398524"/>
                        <a:ext cx="510068" cy="350799"/>
                      </a:xfrm>
                      <a:prstGeom prst="rect">
                        <a:avLst/>
                      </a:prstGeom>
                    </p:spPr>
                  </p:pic>
                </p:oleObj>
              </mc:Fallback>
            </mc:AlternateContent>
          </a:graphicData>
        </a:graphic>
      </p:graphicFrame>
      <p:graphicFrame>
        <p:nvGraphicFramePr>
          <p:cNvPr id="12" name="Объект 11">
            <a:extLst>
              <a:ext uri="{FF2B5EF4-FFF2-40B4-BE49-F238E27FC236}">
                <a16:creationId xmlns:a16="http://schemas.microsoft.com/office/drawing/2014/main" id="{C7FDD847-3417-498E-9E60-AB4A8232D1E7}"/>
              </a:ext>
            </a:extLst>
          </p:cNvPr>
          <p:cNvGraphicFramePr>
            <a:graphicFrameLocks noChangeAspect="1"/>
          </p:cNvGraphicFramePr>
          <p:nvPr>
            <p:extLst>
              <p:ext uri="{D42A27DB-BD31-4B8C-83A1-F6EECF244321}">
                <p14:modId xmlns:p14="http://schemas.microsoft.com/office/powerpoint/2010/main" val="1743061961"/>
              </p:ext>
            </p:extLst>
          </p:nvPr>
        </p:nvGraphicFramePr>
        <p:xfrm>
          <a:off x="10552379" y="1400151"/>
          <a:ext cx="510068" cy="350799"/>
        </p:xfrm>
        <a:graphic>
          <a:graphicData uri="http://schemas.openxmlformats.org/presentationml/2006/ole">
            <mc:AlternateContent xmlns:mc="http://schemas.openxmlformats.org/markup-compatibility/2006">
              <mc:Choice xmlns:v="urn:schemas-microsoft-com:vml" Requires="v">
                <p:oleObj spid="_x0000_s1840" name="Acrobat Document" r:id="rId16" imgW="2857158" imgH="1904969" progId="AcroExch.Document.DC">
                  <p:embed/>
                </p:oleObj>
              </mc:Choice>
              <mc:Fallback>
                <p:oleObj name="Acrobat Document" r:id="rId16" imgW="2857158" imgH="1904969" progId="AcroExch.Document.DC">
                  <p:embed/>
                  <p:pic>
                    <p:nvPicPr>
                      <p:cNvPr id="17" name="Объект 16">
                        <a:extLst>
                          <a:ext uri="{FF2B5EF4-FFF2-40B4-BE49-F238E27FC236}">
                            <a16:creationId xmlns:a16="http://schemas.microsoft.com/office/drawing/2014/main" id="{CF3035C3-2EDC-4ABD-85A8-76DE1BB43D34}"/>
                          </a:ext>
                        </a:extLst>
                      </p:cNvPr>
                      <p:cNvPicPr/>
                      <p:nvPr/>
                    </p:nvPicPr>
                    <p:blipFill>
                      <a:blip r:embed="rId17"/>
                      <a:stretch>
                        <a:fillRect/>
                      </a:stretch>
                    </p:blipFill>
                    <p:spPr>
                      <a:xfrm>
                        <a:off x="10552379" y="1400151"/>
                        <a:ext cx="510068" cy="350799"/>
                      </a:xfrm>
                      <a:prstGeom prst="rect">
                        <a:avLst/>
                      </a:prstGeom>
                    </p:spPr>
                  </p:pic>
                </p:oleObj>
              </mc:Fallback>
            </mc:AlternateContent>
          </a:graphicData>
        </a:graphic>
      </p:graphicFrame>
      <p:graphicFrame>
        <p:nvGraphicFramePr>
          <p:cNvPr id="17" name="Объект 16">
            <a:extLst>
              <a:ext uri="{FF2B5EF4-FFF2-40B4-BE49-F238E27FC236}">
                <a16:creationId xmlns:a16="http://schemas.microsoft.com/office/drawing/2014/main" id="{796C8B1E-3E60-4898-B126-C2A8C8F3EA4D}"/>
              </a:ext>
            </a:extLst>
          </p:cNvPr>
          <p:cNvGraphicFramePr>
            <a:graphicFrameLocks noChangeAspect="1"/>
          </p:cNvGraphicFramePr>
          <p:nvPr>
            <p:extLst>
              <p:ext uri="{D42A27DB-BD31-4B8C-83A1-F6EECF244321}">
                <p14:modId xmlns:p14="http://schemas.microsoft.com/office/powerpoint/2010/main" val="137715901"/>
              </p:ext>
            </p:extLst>
          </p:nvPr>
        </p:nvGraphicFramePr>
        <p:xfrm>
          <a:off x="9228089" y="1857582"/>
          <a:ext cx="510068" cy="350799"/>
        </p:xfrm>
        <a:graphic>
          <a:graphicData uri="http://schemas.openxmlformats.org/presentationml/2006/ole">
            <mc:AlternateContent xmlns:mc="http://schemas.openxmlformats.org/markup-compatibility/2006">
              <mc:Choice xmlns:v="urn:schemas-microsoft-com:vml" Requires="v">
                <p:oleObj spid="_x0000_s1841" name="Acrobat Document" r:id="rId18" imgW="2857158" imgH="1904969" progId="AcroExch.Document.DC">
                  <p:embed/>
                </p:oleObj>
              </mc:Choice>
              <mc:Fallback>
                <p:oleObj name="Acrobat Document" r:id="rId18" imgW="2857158" imgH="1904969" progId="AcroExch.Document.DC">
                  <p:embed/>
                  <p:pic>
                    <p:nvPicPr>
                      <p:cNvPr id="22" name="Объект 21">
                        <a:extLst>
                          <a:ext uri="{FF2B5EF4-FFF2-40B4-BE49-F238E27FC236}">
                            <a16:creationId xmlns:a16="http://schemas.microsoft.com/office/drawing/2014/main" id="{68A47B5D-DA24-465F-9005-254738C46FED}"/>
                          </a:ext>
                        </a:extLst>
                      </p:cNvPr>
                      <p:cNvPicPr/>
                      <p:nvPr/>
                    </p:nvPicPr>
                    <p:blipFill>
                      <a:blip r:embed="rId19"/>
                      <a:stretch>
                        <a:fillRect/>
                      </a:stretch>
                    </p:blipFill>
                    <p:spPr>
                      <a:xfrm>
                        <a:off x="9228089" y="1857582"/>
                        <a:ext cx="510068" cy="350799"/>
                      </a:xfrm>
                      <a:prstGeom prst="rect">
                        <a:avLst/>
                      </a:prstGeom>
                    </p:spPr>
                  </p:pic>
                </p:oleObj>
              </mc:Fallback>
            </mc:AlternateContent>
          </a:graphicData>
        </a:graphic>
      </p:graphicFrame>
      <p:graphicFrame>
        <p:nvGraphicFramePr>
          <p:cNvPr id="18" name="Объект 17">
            <a:extLst>
              <a:ext uri="{FF2B5EF4-FFF2-40B4-BE49-F238E27FC236}">
                <a16:creationId xmlns:a16="http://schemas.microsoft.com/office/drawing/2014/main" id="{6F77E1B5-1827-444B-96C6-C81202E9E313}"/>
              </a:ext>
            </a:extLst>
          </p:cNvPr>
          <p:cNvGraphicFramePr>
            <a:graphicFrameLocks noChangeAspect="1"/>
          </p:cNvGraphicFramePr>
          <p:nvPr>
            <p:extLst>
              <p:ext uri="{D42A27DB-BD31-4B8C-83A1-F6EECF244321}">
                <p14:modId xmlns:p14="http://schemas.microsoft.com/office/powerpoint/2010/main" val="3166107511"/>
              </p:ext>
            </p:extLst>
          </p:nvPr>
        </p:nvGraphicFramePr>
        <p:xfrm>
          <a:off x="9904027" y="1880322"/>
          <a:ext cx="526198" cy="350799"/>
        </p:xfrm>
        <a:graphic>
          <a:graphicData uri="http://schemas.openxmlformats.org/presentationml/2006/ole">
            <mc:AlternateContent xmlns:mc="http://schemas.openxmlformats.org/markup-compatibility/2006">
              <mc:Choice xmlns:v="urn:schemas-microsoft-com:vml" Requires="v">
                <p:oleObj spid="_x0000_s1842" name="Acrobat Document" r:id="rId20" imgW="2857158" imgH="1904969" progId="AcroExch.Document.DC">
                  <p:embed/>
                </p:oleObj>
              </mc:Choice>
              <mc:Fallback>
                <p:oleObj name="Acrobat Document" r:id="rId20" imgW="2857158" imgH="1904969" progId="AcroExch.Document.DC">
                  <p:embed/>
                  <p:pic>
                    <p:nvPicPr>
                      <p:cNvPr id="23" name="Объект 22">
                        <a:extLst>
                          <a:ext uri="{FF2B5EF4-FFF2-40B4-BE49-F238E27FC236}">
                            <a16:creationId xmlns:a16="http://schemas.microsoft.com/office/drawing/2014/main" id="{7C8C6ADF-689A-41C3-93F0-43276B0E8B66}"/>
                          </a:ext>
                        </a:extLst>
                      </p:cNvPr>
                      <p:cNvPicPr/>
                      <p:nvPr/>
                    </p:nvPicPr>
                    <p:blipFill>
                      <a:blip r:embed="rId21"/>
                      <a:stretch>
                        <a:fillRect/>
                      </a:stretch>
                    </p:blipFill>
                    <p:spPr>
                      <a:xfrm>
                        <a:off x="9904027" y="1880322"/>
                        <a:ext cx="526198" cy="350799"/>
                      </a:xfrm>
                      <a:prstGeom prst="rect">
                        <a:avLst/>
                      </a:prstGeom>
                    </p:spPr>
                  </p:pic>
                </p:oleObj>
              </mc:Fallback>
            </mc:AlternateContent>
          </a:graphicData>
        </a:graphic>
      </p:graphicFrame>
      <p:graphicFrame>
        <p:nvGraphicFramePr>
          <p:cNvPr id="19" name="Объект 18">
            <a:extLst>
              <a:ext uri="{FF2B5EF4-FFF2-40B4-BE49-F238E27FC236}">
                <a16:creationId xmlns:a16="http://schemas.microsoft.com/office/drawing/2014/main" id="{4589D36A-1665-4BE7-8A49-1E0537DD48D3}"/>
              </a:ext>
            </a:extLst>
          </p:cNvPr>
          <p:cNvGraphicFramePr>
            <a:graphicFrameLocks noChangeAspect="1"/>
          </p:cNvGraphicFramePr>
          <p:nvPr>
            <p:extLst>
              <p:ext uri="{D42A27DB-BD31-4B8C-83A1-F6EECF244321}">
                <p14:modId xmlns:p14="http://schemas.microsoft.com/office/powerpoint/2010/main" val="733074928"/>
              </p:ext>
            </p:extLst>
          </p:nvPr>
        </p:nvGraphicFramePr>
        <p:xfrm>
          <a:off x="10563925" y="1886447"/>
          <a:ext cx="510068" cy="350799"/>
        </p:xfrm>
        <a:graphic>
          <a:graphicData uri="http://schemas.openxmlformats.org/presentationml/2006/ole">
            <mc:AlternateContent xmlns:mc="http://schemas.openxmlformats.org/markup-compatibility/2006">
              <mc:Choice xmlns:v="urn:schemas-microsoft-com:vml" Requires="v">
                <p:oleObj spid="_x0000_s1843" name="Acrobat Document" r:id="rId22" imgW="2857158" imgH="1428726" progId="AcroExch.Document.DC">
                  <p:embed/>
                </p:oleObj>
              </mc:Choice>
              <mc:Fallback>
                <p:oleObj name="Acrobat Document" r:id="rId22" imgW="2857158" imgH="1428726" progId="AcroExch.Document.DC">
                  <p:embed/>
                  <p:pic>
                    <p:nvPicPr>
                      <p:cNvPr id="24" name="Объект 23">
                        <a:extLst>
                          <a:ext uri="{FF2B5EF4-FFF2-40B4-BE49-F238E27FC236}">
                            <a16:creationId xmlns:a16="http://schemas.microsoft.com/office/drawing/2014/main" id="{3A700B26-9E46-499A-8297-97087F4B17EC}"/>
                          </a:ext>
                        </a:extLst>
                      </p:cNvPr>
                      <p:cNvPicPr/>
                      <p:nvPr/>
                    </p:nvPicPr>
                    <p:blipFill>
                      <a:blip r:embed="rId23"/>
                      <a:stretch>
                        <a:fillRect/>
                      </a:stretch>
                    </p:blipFill>
                    <p:spPr>
                      <a:xfrm>
                        <a:off x="10563925" y="1886447"/>
                        <a:ext cx="510068" cy="350799"/>
                      </a:xfrm>
                      <a:prstGeom prst="rect">
                        <a:avLst/>
                      </a:prstGeom>
                    </p:spPr>
                  </p:pic>
                </p:oleObj>
              </mc:Fallback>
            </mc:AlternateContent>
          </a:graphicData>
        </a:graphic>
      </p:graphicFrame>
      <p:graphicFrame>
        <p:nvGraphicFramePr>
          <p:cNvPr id="20" name="Объект 19">
            <a:extLst>
              <a:ext uri="{FF2B5EF4-FFF2-40B4-BE49-F238E27FC236}">
                <a16:creationId xmlns:a16="http://schemas.microsoft.com/office/drawing/2014/main" id="{9908D8C2-FA32-454F-8C80-F90640C13998}"/>
              </a:ext>
            </a:extLst>
          </p:cNvPr>
          <p:cNvGraphicFramePr>
            <a:graphicFrameLocks noChangeAspect="1"/>
          </p:cNvGraphicFramePr>
          <p:nvPr>
            <p:extLst>
              <p:ext uri="{D42A27DB-BD31-4B8C-83A1-F6EECF244321}">
                <p14:modId xmlns:p14="http://schemas.microsoft.com/office/powerpoint/2010/main" val="753895395"/>
              </p:ext>
            </p:extLst>
          </p:nvPr>
        </p:nvGraphicFramePr>
        <p:xfrm>
          <a:off x="6476451" y="2323539"/>
          <a:ext cx="526198" cy="350800"/>
        </p:xfrm>
        <a:graphic>
          <a:graphicData uri="http://schemas.openxmlformats.org/presentationml/2006/ole">
            <mc:AlternateContent xmlns:mc="http://schemas.openxmlformats.org/markup-compatibility/2006">
              <mc:Choice xmlns:v="urn:schemas-microsoft-com:vml" Requires="v">
                <p:oleObj spid="_x0000_s1844" name="Acrobat Document" r:id="rId24" imgW="2857158" imgH="1904969" progId="AcroExch.Document.DC">
                  <p:embed/>
                </p:oleObj>
              </mc:Choice>
              <mc:Fallback>
                <p:oleObj name="Acrobat Document" r:id="rId24" imgW="2857158" imgH="1904969" progId="AcroExch.Document.DC">
                  <p:embed/>
                  <p:pic>
                    <p:nvPicPr>
                      <p:cNvPr id="25" name="Объект 24">
                        <a:extLst>
                          <a:ext uri="{FF2B5EF4-FFF2-40B4-BE49-F238E27FC236}">
                            <a16:creationId xmlns:a16="http://schemas.microsoft.com/office/drawing/2014/main" id="{A997729F-EC63-4133-B274-476B14F4C32A}"/>
                          </a:ext>
                        </a:extLst>
                      </p:cNvPr>
                      <p:cNvPicPr/>
                      <p:nvPr/>
                    </p:nvPicPr>
                    <p:blipFill>
                      <a:blip r:embed="rId25"/>
                      <a:stretch>
                        <a:fillRect/>
                      </a:stretch>
                    </p:blipFill>
                    <p:spPr>
                      <a:xfrm>
                        <a:off x="6476451" y="2323539"/>
                        <a:ext cx="526198" cy="350800"/>
                      </a:xfrm>
                      <a:prstGeom prst="rect">
                        <a:avLst/>
                      </a:prstGeom>
                    </p:spPr>
                  </p:pic>
                </p:oleObj>
              </mc:Fallback>
            </mc:AlternateContent>
          </a:graphicData>
        </a:graphic>
      </p:graphicFrame>
      <p:graphicFrame>
        <p:nvGraphicFramePr>
          <p:cNvPr id="21" name="Объект 20">
            <a:extLst>
              <a:ext uri="{FF2B5EF4-FFF2-40B4-BE49-F238E27FC236}">
                <a16:creationId xmlns:a16="http://schemas.microsoft.com/office/drawing/2014/main" id="{F8F7BB46-80AF-4DFE-9F27-1F5FDCD08E4A}"/>
              </a:ext>
            </a:extLst>
          </p:cNvPr>
          <p:cNvGraphicFramePr>
            <a:graphicFrameLocks noChangeAspect="1"/>
          </p:cNvGraphicFramePr>
          <p:nvPr>
            <p:extLst>
              <p:ext uri="{D42A27DB-BD31-4B8C-83A1-F6EECF244321}">
                <p14:modId xmlns:p14="http://schemas.microsoft.com/office/powerpoint/2010/main" val="3766582514"/>
              </p:ext>
            </p:extLst>
          </p:nvPr>
        </p:nvGraphicFramePr>
        <p:xfrm>
          <a:off x="7169268" y="2331897"/>
          <a:ext cx="471081" cy="323987"/>
        </p:xfrm>
        <a:graphic>
          <a:graphicData uri="http://schemas.openxmlformats.org/presentationml/2006/ole">
            <mc:AlternateContent xmlns:mc="http://schemas.openxmlformats.org/markup-compatibility/2006">
              <mc:Choice xmlns:v="urn:schemas-microsoft-com:vml" Requires="v">
                <p:oleObj spid="_x0000_s1845" name="Acrobat Document" r:id="rId26" imgW="2857158" imgH="1904969" progId="AcroExch.Document.DC">
                  <p:embed/>
                </p:oleObj>
              </mc:Choice>
              <mc:Fallback>
                <p:oleObj name="Acrobat Document" r:id="rId26" imgW="2857158" imgH="1904969" progId="AcroExch.Document.DC">
                  <p:embed/>
                  <p:pic>
                    <p:nvPicPr>
                      <p:cNvPr id="26" name="Объект 25">
                        <a:extLst>
                          <a:ext uri="{FF2B5EF4-FFF2-40B4-BE49-F238E27FC236}">
                            <a16:creationId xmlns:a16="http://schemas.microsoft.com/office/drawing/2014/main" id="{6D00EF10-BA5D-475D-8EED-A7121007DCDB}"/>
                          </a:ext>
                        </a:extLst>
                      </p:cNvPr>
                      <p:cNvPicPr/>
                      <p:nvPr/>
                    </p:nvPicPr>
                    <p:blipFill>
                      <a:blip r:embed="rId27"/>
                      <a:stretch>
                        <a:fillRect/>
                      </a:stretch>
                    </p:blipFill>
                    <p:spPr>
                      <a:xfrm>
                        <a:off x="7169268" y="2331897"/>
                        <a:ext cx="471081" cy="323987"/>
                      </a:xfrm>
                      <a:prstGeom prst="rect">
                        <a:avLst/>
                      </a:prstGeom>
                    </p:spPr>
                  </p:pic>
                </p:oleObj>
              </mc:Fallback>
            </mc:AlternateContent>
          </a:graphicData>
        </a:graphic>
      </p:graphicFrame>
      <p:graphicFrame>
        <p:nvGraphicFramePr>
          <p:cNvPr id="22" name="Объект 21">
            <a:extLst>
              <a:ext uri="{FF2B5EF4-FFF2-40B4-BE49-F238E27FC236}">
                <a16:creationId xmlns:a16="http://schemas.microsoft.com/office/drawing/2014/main" id="{5F644526-2124-45BB-A3AA-48BD0093C72C}"/>
              </a:ext>
            </a:extLst>
          </p:cNvPr>
          <p:cNvGraphicFramePr>
            <a:graphicFrameLocks noChangeAspect="1"/>
          </p:cNvGraphicFramePr>
          <p:nvPr>
            <p:extLst>
              <p:ext uri="{D42A27DB-BD31-4B8C-83A1-F6EECF244321}">
                <p14:modId xmlns:p14="http://schemas.microsoft.com/office/powerpoint/2010/main" val="3398070937"/>
              </p:ext>
            </p:extLst>
          </p:nvPr>
        </p:nvGraphicFramePr>
        <p:xfrm>
          <a:off x="7846315" y="2321376"/>
          <a:ext cx="526199" cy="361426"/>
        </p:xfrm>
        <a:graphic>
          <a:graphicData uri="http://schemas.openxmlformats.org/presentationml/2006/ole">
            <mc:AlternateContent xmlns:mc="http://schemas.openxmlformats.org/markup-compatibility/2006">
              <mc:Choice xmlns:v="urn:schemas-microsoft-com:vml" Requires="v">
                <p:oleObj spid="_x0000_s1846" name="Acrobat Document" r:id="rId28" imgW="2857158" imgH="1904969" progId="AcroExch.Document.DC">
                  <p:embed/>
                </p:oleObj>
              </mc:Choice>
              <mc:Fallback>
                <p:oleObj name="Acrobat Document" r:id="rId28" imgW="2857158" imgH="1904969" progId="AcroExch.Document.DC">
                  <p:embed/>
                  <p:pic>
                    <p:nvPicPr>
                      <p:cNvPr id="27" name="Объект 26">
                        <a:extLst>
                          <a:ext uri="{FF2B5EF4-FFF2-40B4-BE49-F238E27FC236}">
                            <a16:creationId xmlns:a16="http://schemas.microsoft.com/office/drawing/2014/main" id="{7E38D159-1418-40CC-8201-B23BBF6286C2}"/>
                          </a:ext>
                        </a:extLst>
                      </p:cNvPr>
                      <p:cNvPicPr/>
                      <p:nvPr/>
                    </p:nvPicPr>
                    <p:blipFill>
                      <a:blip r:embed="rId29"/>
                      <a:stretch>
                        <a:fillRect/>
                      </a:stretch>
                    </p:blipFill>
                    <p:spPr>
                      <a:xfrm>
                        <a:off x="7846315" y="2321376"/>
                        <a:ext cx="526199" cy="361426"/>
                      </a:xfrm>
                      <a:prstGeom prst="rect">
                        <a:avLst/>
                      </a:prstGeom>
                    </p:spPr>
                  </p:pic>
                </p:oleObj>
              </mc:Fallback>
            </mc:AlternateContent>
          </a:graphicData>
        </a:graphic>
      </p:graphicFrame>
      <p:graphicFrame>
        <p:nvGraphicFramePr>
          <p:cNvPr id="23" name="Объект 22">
            <a:extLst>
              <a:ext uri="{FF2B5EF4-FFF2-40B4-BE49-F238E27FC236}">
                <a16:creationId xmlns:a16="http://schemas.microsoft.com/office/drawing/2014/main" id="{AAB34BDB-CD50-42C0-84E0-A50BA6DA7ED0}"/>
              </a:ext>
            </a:extLst>
          </p:cNvPr>
          <p:cNvGraphicFramePr>
            <a:graphicFrameLocks noChangeAspect="1"/>
          </p:cNvGraphicFramePr>
          <p:nvPr>
            <p:extLst>
              <p:ext uri="{D42A27DB-BD31-4B8C-83A1-F6EECF244321}">
                <p14:modId xmlns:p14="http://schemas.microsoft.com/office/powerpoint/2010/main" val="3536086065"/>
              </p:ext>
            </p:extLst>
          </p:nvPr>
        </p:nvGraphicFramePr>
        <p:xfrm>
          <a:off x="8519521" y="2342755"/>
          <a:ext cx="510069" cy="340047"/>
        </p:xfrm>
        <a:graphic>
          <a:graphicData uri="http://schemas.openxmlformats.org/presentationml/2006/ole">
            <mc:AlternateContent xmlns:mc="http://schemas.openxmlformats.org/markup-compatibility/2006">
              <mc:Choice xmlns:v="urn:schemas-microsoft-com:vml" Requires="v">
                <p:oleObj spid="_x0000_s1847" name="Acrobat Document" r:id="rId30" imgW="2857158" imgH="1904969" progId="AcroExch.Document.DC">
                  <p:embed/>
                </p:oleObj>
              </mc:Choice>
              <mc:Fallback>
                <p:oleObj name="Acrobat Document" r:id="rId30" imgW="2857158" imgH="1904969" progId="AcroExch.Document.DC">
                  <p:embed/>
                  <p:pic>
                    <p:nvPicPr>
                      <p:cNvPr id="28" name="Объект 27">
                        <a:extLst>
                          <a:ext uri="{FF2B5EF4-FFF2-40B4-BE49-F238E27FC236}">
                            <a16:creationId xmlns:a16="http://schemas.microsoft.com/office/drawing/2014/main" id="{1161F9E4-D227-4539-86C3-EC3773EBE911}"/>
                          </a:ext>
                        </a:extLst>
                      </p:cNvPr>
                      <p:cNvPicPr/>
                      <p:nvPr/>
                    </p:nvPicPr>
                    <p:blipFill>
                      <a:blip r:embed="rId31"/>
                      <a:stretch>
                        <a:fillRect/>
                      </a:stretch>
                    </p:blipFill>
                    <p:spPr>
                      <a:xfrm>
                        <a:off x="8519521" y="2342755"/>
                        <a:ext cx="510069" cy="340047"/>
                      </a:xfrm>
                      <a:prstGeom prst="rect">
                        <a:avLst/>
                      </a:prstGeom>
                    </p:spPr>
                  </p:pic>
                </p:oleObj>
              </mc:Fallback>
            </mc:AlternateContent>
          </a:graphicData>
        </a:graphic>
      </p:graphicFrame>
      <p:pic>
        <p:nvPicPr>
          <p:cNvPr id="24" name="Рисунок 23">
            <a:extLst>
              <a:ext uri="{FF2B5EF4-FFF2-40B4-BE49-F238E27FC236}">
                <a16:creationId xmlns:a16="http://schemas.microsoft.com/office/drawing/2014/main" id="{DC1EF2A8-754B-4BD6-AA34-C57D4D9B912D}"/>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9195654" y="2328869"/>
            <a:ext cx="526198" cy="350971"/>
          </a:xfrm>
          <a:prstGeom prst="rect">
            <a:avLst/>
          </a:prstGeom>
        </p:spPr>
      </p:pic>
      <p:graphicFrame>
        <p:nvGraphicFramePr>
          <p:cNvPr id="25" name="Объект 24">
            <a:extLst>
              <a:ext uri="{FF2B5EF4-FFF2-40B4-BE49-F238E27FC236}">
                <a16:creationId xmlns:a16="http://schemas.microsoft.com/office/drawing/2014/main" id="{DAB3ED6E-9CD6-4268-925E-1A707B30DBE8}"/>
              </a:ext>
            </a:extLst>
          </p:cNvPr>
          <p:cNvGraphicFramePr>
            <a:graphicFrameLocks noChangeAspect="1"/>
          </p:cNvGraphicFramePr>
          <p:nvPr>
            <p:extLst>
              <p:ext uri="{D42A27DB-BD31-4B8C-83A1-F6EECF244321}">
                <p14:modId xmlns:p14="http://schemas.microsoft.com/office/powerpoint/2010/main" val="1255643315"/>
              </p:ext>
            </p:extLst>
          </p:nvPr>
        </p:nvGraphicFramePr>
        <p:xfrm>
          <a:off x="9904027" y="2353899"/>
          <a:ext cx="518133" cy="350800"/>
        </p:xfrm>
        <a:graphic>
          <a:graphicData uri="http://schemas.openxmlformats.org/presentationml/2006/ole">
            <mc:AlternateContent xmlns:mc="http://schemas.openxmlformats.org/markup-compatibility/2006">
              <mc:Choice xmlns:v="urn:schemas-microsoft-com:vml" Requires="v">
                <p:oleObj spid="_x0000_s1848" name="Acrobat Document" r:id="rId33" imgW="2857158" imgH="1428726" progId="AcroExch.Document.DC">
                  <p:embed/>
                </p:oleObj>
              </mc:Choice>
              <mc:Fallback>
                <p:oleObj name="Acrobat Document" r:id="rId33" imgW="2857158" imgH="1428726" progId="AcroExch.Document.DC">
                  <p:embed/>
                  <p:pic>
                    <p:nvPicPr>
                      <p:cNvPr id="31" name="Объект 30">
                        <a:extLst>
                          <a:ext uri="{FF2B5EF4-FFF2-40B4-BE49-F238E27FC236}">
                            <a16:creationId xmlns:a16="http://schemas.microsoft.com/office/drawing/2014/main" id="{25FA2720-DD4A-44EA-BC8C-982D044E3CA1}"/>
                          </a:ext>
                        </a:extLst>
                      </p:cNvPr>
                      <p:cNvPicPr/>
                      <p:nvPr/>
                    </p:nvPicPr>
                    <p:blipFill>
                      <a:blip r:embed="rId34"/>
                      <a:stretch>
                        <a:fillRect/>
                      </a:stretch>
                    </p:blipFill>
                    <p:spPr>
                      <a:xfrm>
                        <a:off x="9904027" y="2353899"/>
                        <a:ext cx="518133" cy="350800"/>
                      </a:xfrm>
                      <a:prstGeom prst="rect">
                        <a:avLst/>
                      </a:prstGeom>
                    </p:spPr>
                  </p:pic>
                </p:oleObj>
              </mc:Fallback>
            </mc:AlternateContent>
          </a:graphicData>
        </a:graphic>
      </p:graphicFrame>
      <p:pic>
        <p:nvPicPr>
          <p:cNvPr id="26" name="Рисунок 25">
            <a:extLst>
              <a:ext uri="{FF2B5EF4-FFF2-40B4-BE49-F238E27FC236}">
                <a16:creationId xmlns:a16="http://schemas.microsoft.com/office/drawing/2014/main" id="{0F6F4A42-B43A-4ABD-965E-D497A29037C1}"/>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10552380" y="2348945"/>
            <a:ext cx="510067" cy="350799"/>
          </a:xfrm>
          <a:prstGeom prst="rect">
            <a:avLst/>
          </a:prstGeom>
        </p:spPr>
      </p:pic>
      <p:graphicFrame>
        <p:nvGraphicFramePr>
          <p:cNvPr id="27" name="Объект 26">
            <a:extLst>
              <a:ext uri="{FF2B5EF4-FFF2-40B4-BE49-F238E27FC236}">
                <a16:creationId xmlns:a16="http://schemas.microsoft.com/office/drawing/2014/main" id="{68C180E7-55DB-4E54-97E6-88D75412765C}"/>
              </a:ext>
            </a:extLst>
          </p:cNvPr>
          <p:cNvGraphicFramePr>
            <a:graphicFrameLocks noChangeAspect="1"/>
          </p:cNvGraphicFramePr>
          <p:nvPr>
            <p:extLst>
              <p:ext uri="{D42A27DB-BD31-4B8C-83A1-F6EECF244321}">
                <p14:modId xmlns:p14="http://schemas.microsoft.com/office/powerpoint/2010/main" val="3998066209"/>
              </p:ext>
            </p:extLst>
          </p:nvPr>
        </p:nvGraphicFramePr>
        <p:xfrm>
          <a:off x="6492268" y="2813574"/>
          <a:ext cx="526198" cy="350799"/>
        </p:xfrm>
        <a:graphic>
          <a:graphicData uri="http://schemas.openxmlformats.org/presentationml/2006/ole">
            <mc:AlternateContent xmlns:mc="http://schemas.openxmlformats.org/markup-compatibility/2006">
              <mc:Choice xmlns:v="urn:schemas-microsoft-com:vml" Requires="v">
                <p:oleObj spid="_x0000_s1849" name="Acrobat Document" r:id="rId36" imgW="2857158" imgH="1714170" progId="AcroExch.Document.DC">
                  <p:embed/>
                </p:oleObj>
              </mc:Choice>
              <mc:Fallback>
                <p:oleObj name="Acrobat Document" r:id="rId36" imgW="2857158" imgH="1714170" progId="AcroExch.Document.DC">
                  <p:embed/>
                  <p:pic>
                    <p:nvPicPr>
                      <p:cNvPr id="34" name="Объект 33">
                        <a:extLst>
                          <a:ext uri="{FF2B5EF4-FFF2-40B4-BE49-F238E27FC236}">
                            <a16:creationId xmlns:a16="http://schemas.microsoft.com/office/drawing/2014/main" id="{C2DA8B22-B341-49A0-80F3-17435DF62E28}"/>
                          </a:ext>
                        </a:extLst>
                      </p:cNvPr>
                      <p:cNvPicPr/>
                      <p:nvPr/>
                    </p:nvPicPr>
                    <p:blipFill>
                      <a:blip r:embed="rId37"/>
                      <a:stretch>
                        <a:fillRect/>
                      </a:stretch>
                    </p:blipFill>
                    <p:spPr>
                      <a:xfrm>
                        <a:off x="6492268" y="2813574"/>
                        <a:ext cx="526198" cy="350799"/>
                      </a:xfrm>
                      <a:prstGeom prst="rect">
                        <a:avLst/>
                      </a:prstGeom>
                    </p:spPr>
                  </p:pic>
                </p:oleObj>
              </mc:Fallback>
            </mc:AlternateContent>
          </a:graphicData>
        </a:graphic>
      </p:graphicFrame>
      <p:graphicFrame>
        <p:nvGraphicFramePr>
          <p:cNvPr id="28" name="Объект 27">
            <a:extLst>
              <a:ext uri="{FF2B5EF4-FFF2-40B4-BE49-F238E27FC236}">
                <a16:creationId xmlns:a16="http://schemas.microsoft.com/office/drawing/2014/main" id="{DCE5DD68-12AA-4C3D-B5B1-8FC31C617791}"/>
              </a:ext>
            </a:extLst>
          </p:cNvPr>
          <p:cNvGraphicFramePr>
            <a:graphicFrameLocks noChangeAspect="1"/>
          </p:cNvGraphicFramePr>
          <p:nvPr>
            <p:extLst>
              <p:ext uri="{D42A27DB-BD31-4B8C-83A1-F6EECF244321}">
                <p14:modId xmlns:p14="http://schemas.microsoft.com/office/powerpoint/2010/main" val="903161009"/>
              </p:ext>
            </p:extLst>
          </p:nvPr>
        </p:nvGraphicFramePr>
        <p:xfrm>
          <a:off x="7149271" y="2813836"/>
          <a:ext cx="482110" cy="350273"/>
        </p:xfrm>
        <a:graphic>
          <a:graphicData uri="http://schemas.openxmlformats.org/presentationml/2006/ole">
            <mc:AlternateContent xmlns:mc="http://schemas.openxmlformats.org/markup-compatibility/2006">
              <mc:Choice xmlns:v="urn:schemas-microsoft-com:vml" Requires="v">
                <p:oleObj spid="_x0000_s1850" name="Acrobat Document" r:id="rId38" imgW="2857158" imgH="1123675" progId="AcroExch.Document.DC">
                  <p:embed/>
                </p:oleObj>
              </mc:Choice>
              <mc:Fallback>
                <p:oleObj name="Acrobat Document" r:id="rId38" imgW="2857158" imgH="1123675" progId="AcroExch.Document.DC">
                  <p:embed/>
                  <p:pic>
                    <p:nvPicPr>
                      <p:cNvPr id="35" name="Объект 34">
                        <a:extLst>
                          <a:ext uri="{FF2B5EF4-FFF2-40B4-BE49-F238E27FC236}">
                            <a16:creationId xmlns:a16="http://schemas.microsoft.com/office/drawing/2014/main" id="{59015024-0E56-4FEB-98B5-CBB7A4BEA1BC}"/>
                          </a:ext>
                        </a:extLst>
                      </p:cNvPr>
                      <p:cNvPicPr/>
                      <p:nvPr/>
                    </p:nvPicPr>
                    <p:blipFill>
                      <a:blip r:embed="rId39"/>
                      <a:stretch>
                        <a:fillRect/>
                      </a:stretch>
                    </p:blipFill>
                    <p:spPr>
                      <a:xfrm>
                        <a:off x="7149271" y="2813836"/>
                        <a:ext cx="482110" cy="350273"/>
                      </a:xfrm>
                      <a:prstGeom prst="rect">
                        <a:avLst/>
                      </a:prstGeom>
                      <a:ln>
                        <a:solidFill>
                          <a:schemeClr val="tx1"/>
                        </a:solidFill>
                      </a:ln>
                    </p:spPr>
                  </p:pic>
                </p:oleObj>
              </mc:Fallback>
            </mc:AlternateContent>
          </a:graphicData>
        </a:graphic>
      </p:graphicFrame>
      <p:graphicFrame>
        <p:nvGraphicFramePr>
          <p:cNvPr id="29" name="Объект 28">
            <a:extLst>
              <a:ext uri="{FF2B5EF4-FFF2-40B4-BE49-F238E27FC236}">
                <a16:creationId xmlns:a16="http://schemas.microsoft.com/office/drawing/2014/main" id="{6800D69B-36DD-4665-BF2C-F3B8A720F7FD}"/>
              </a:ext>
            </a:extLst>
          </p:cNvPr>
          <p:cNvGraphicFramePr>
            <a:graphicFrameLocks noChangeAspect="1"/>
          </p:cNvGraphicFramePr>
          <p:nvPr>
            <p:extLst>
              <p:ext uri="{D42A27DB-BD31-4B8C-83A1-F6EECF244321}">
                <p14:modId xmlns:p14="http://schemas.microsoft.com/office/powerpoint/2010/main" val="348737438"/>
              </p:ext>
            </p:extLst>
          </p:nvPr>
        </p:nvGraphicFramePr>
        <p:xfrm>
          <a:off x="7824926" y="2802684"/>
          <a:ext cx="526198" cy="361425"/>
        </p:xfrm>
        <a:graphic>
          <a:graphicData uri="http://schemas.openxmlformats.org/presentationml/2006/ole">
            <mc:AlternateContent xmlns:mc="http://schemas.openxmlformats.org/markup-compatibility/2006">
              <mc:Choice xmlns:v="urn:schemas-microsoft-com:vml" Requires="v">
                <p:oleObj spid="_x0000_s1851" name="Acrobat Document" r:id="rId40" imgW="2857158" imgH="1428726" progId="AcroExch.Document.DC">
                  <p:embed/>
                </p:oleObj>
              </mc:Choice>
              <mc:Fallback>
                <p:oleObj name="Acrobat Document" r:id="rId40" imgW="2857158" imgH="1428726" progId="AcroExch.Document.DC">
                  <p:embed/>
                  <p:pic>
                    <p:nvPicPr>
                      <p:cNvPr id="36" name="Объект 35">
                        <a:extLst>
                          <a:ext uri="{FF2B5EF4-FFF2-40B4-BE49-F238E27FC236}">
                            <a16:creationId xmlns:a16="http://schemas.microsoft.com/office/drawing/2014/main" id="{03192611-F10E-4D01-9940-969816F76514}"/>
                          </a:ext>
                        </a:extLst>
                      </p:cNvPr>
                      <p:cNvPicPr/>
                      <p:nvPr/>
                    </p:nvPicPr>
                    <p:blipFill>
                      <a:blip r:embed="rId41"/>
                      <a:stretch>
                        <a:fillRect/>
                      </a:stretch>
                    </p:blipFill>
                    <p:spPr>
                      <a:xfrm>
                        <a:off x="7824926" y="2802684"/>
                        <a:ext cx="526198" cy="361425"/>
                      </a:xfrm>
                      <a:prstGeom prst="rect">
                        <a:avLst/>
                      </a:prstGeom>
                    </p:spPr>
                  </p:pic>
                </p:oleObj>
              </mc:Fallback>
            </mc:AlternateContent>
          </a:graphicData>
        </a:graphic>
      </p:graphicFrame>
      <p:graphicFrame>
        <p:nvGraphicFramePr>
          <p:cNvPr id="30" name="Объект 29">
            <a:extLst>
              <a:ext uri="{FF2B5EF4-FFF2-40B4-BE49-F238E27FC236}">
                <a16:creationId xmlns:a16="http://schemas.microsoft.com/office/drawing/2014/main" id="{12D6BE6B-7BE5-454C-A405-97A7DD7FE85A}"/>
              </a:ext>
            </a:extLst>
          </p:cNvPr>
          <p:cNvGraphicFramePr>
            <a:graphicFrameLocks noChangeAspect="1"/>
          </p:cNvGraphicFramePr>
          <p:nvPr>
            <p:extLst>
              <p:ext uri="{D42A27DB-BD31-4B8C-83A1-F6EECF244321}">
                <p14:modId xmlns:p14="http://schemas.microsoft.com/office/powerpoint/2010/main" val="1214747842"/>
              </p:ext>
            </p:extLst>
          </p:nvPr>
        </p:nvGraphicFramePr>
        <p:xfrm>
          <a:off x="9176585" y="2805388"/>
          <a:ext cx="562021" cy="358721"/>
        </p:xfrm>
        <a:graphic>
          <a:graphicData uri="http://schemas.openxmlformats.org/presentationml/2006/ole">
            <mc:AlternateContent xmlns:mc="http://schemas.openxmlformats.org/markup-compatibility/2006">
              <mc:Choice xmlns:v="urn:schemas-microsoft-com:vml" Requires="v">
                <p:oleObj spid="_x0000_s1852" name="Acrobat Document" r:id="rId42" imgW="2857158" imgH="1904969" progId="AcroExch.Document.DC">
                  <p:embed/>
                </p:oleObj>
              </mc:Choice>
              <mc:Fallback>
                <p:oleObj name="Acrobat Document" r:id="rId42" imgW="2857158" imgH="1904969" progId="AcroExch.Document.DC">
                  <p:embed/>
                  <p:pic>
                    <p:nvPicPr>
                      <p:cNvPr id="37" name="Объект 36">
                        <a:extLst>
                          <a:ext uri="{FF2B5EF4-FFF2-40B4-BE49-F238E27FC236}">
                            <a16:creationId xmlns:a16="http://schemas.microsoft.com/office/drawing/2014/main" id="{14AD035A-3FD9-420F-9F56-CEC0B691F257}"/>
                          </a:ext>
                        </a:extLst>
                      </p:cNvPr>
                      <p:cNvPicPr/>
                      <p:nvPr/>
                    </p:nvPicPr>
                    <p:blipFill>
                      <a:blip r:embed="rId43"/>
                      <a:stretch>
                        <a:fillRect/>
                      </a:stretch>
                    </p:blipFill>
                    <p:spPr>
                      <a:xfrm>
                        <a:off x="9176585" y="2805388"/>
                        <a:ext cx="562021" cy="358721"/>
                      </a:xfrm>
                      <a:prstGeom prst="rect">
                        <a:avLst/>
                      </a:prstGeom>
                    </p:spPr>
                  </p:pic>
                </p:oleObj>
              </mc:Fallback>
            </mc:AlternateContent>
          </a:graphicData>
        </a:graphic>
      </p:graphicFrame>
      <p:graphicFrame>
        <p:nvGraphicFramePr>
          <p:cNvPr id="31" name="Объект 30">
            <a:extLst>
              <a:ext uri="{FF2B5EF4-FFF2-40B4-BE49-F238E27FC236}">
                <a16:creationId xmlns:a16="http://schemas.microsoft.com/office/drawing/2014/main" id="{2FCD0F40-5792-4BBA-975A-30E87AAE4F77}"/>
              </a:ext>
            </a:extLst>
          </p:cNvPr>
          <p:cNvGraphicFramePr>
            <a:graphicFrameLocks noChangeAspect="1"/>
          </p:cNvGraphicFramePr>
          <p:nvPr>
            <p:extLst>
              <p:ext uri="{D42A27DB-BD31-4B8C-83A1-F6EECF244321}">
                <p14:modId xmlns:p14="http://schemas.microsoft.com/office/powerpoint/2010/main" val="3400768957"/>
              </p:ext>
            </p:extLst>
          </p:nvPr>
        </p:nvGraphicFramePr>
        <p:xfrm>
          <a:off x="9932051" y="2827477"/>
          <a:ext cx="509810" cy="362574"/>
        </p:xfrm>
        <a:graphic>
          <a:graphicData uri="http://schemas.openxmlformats.org/presentationml/2006/ole">
            <mc:AlternateContent xmlns:mc="http://schemas.openxmlformats.org/markup-compatibility/2006">
              <mc:Choice xmlns:v="urn:schemas-microsoft-com:vml" Requires="v">
                <p:oleObj spid="_x0000_s1853" name="Acrobat Document" r:id="rId44" imgW="2857158" imgH="1428726" progId="AcroExch.Document.DC">
                  <p:embed/>
                </p:oleObj>
              </mc:Choice>
              <mc:Fallback>
                <p:oleObj name="Acrobat Document" r:id="rId44" imgW="2857158" imgH="1428726" progId="AcroExch.Document.DC">
                  <p:embed/>
                  <p:pic>
                    <p:nvPicPr>
                      <p:cNvPr id="38" name="Объект 37">
                        <a:extLst>
                          <a:ext uri="{FF2B5EF4-FFF2-40B4-BE49-F238E27FC236}">
                            <a16:creationId xmlns:a16="http://schemas.microsoft.com/office/drawing/2014/main" id="{6AD5B6EF-D2DB-4CFC-B009-ACC6A3A134A4}"/>
                          </a:ext>
                        </a:extLst>
                      </p:cNvPr>
                      <p:cNvPicPr/>
                      <p:nvPr/>
                    </p:nvPicPr>
                    <p:blipFill>
                      <a:blip r:embed="rId45"/>
                      <a:stretch>
                        <a:fillRect/>
                      </a:stretch>
                    </p:blipFill>
                    <p:spPr>
                      <a:xfrm>
                        <a:off x="9932051" y="2827477"/>
                        <a:ext cx="509810" cy="362574"/>
                      </a:xfrm>
                      <a:prstGeom prst="rect">
                        <a:avLst/>
                      </a:prstGeom>
                    </p:spPr>
                  </p:pic>
                </p:oleObj>
              </mc:Fallback>
            </mc:AlternateContent>
          </a:graphicData>
        </a:graphic>
      </p:graphicFrame>
      <p:graphicFrame>
        <p:nvGraphicFramePr>
          <p:cNvPr id="32" name="Объект 31">
            <a:extLst>
              <a:ext uri="{FF2B5EF4-FFF2-40B4-BE49-F238E27FC236}">
                <a16:creationId xmlns:a16="http://schemas.microsoft.com/office/drawing/2014/main" id="{252F6052-173D-4731-AA28-59AEAB9F8136}"/>
              </a:ext>
            </a:extLst>
          </p:cNvPr>
          <p:cNvGraphicFramePr>
            <a:graphicFrameLocks noChangeAspect="1"/>
          </p:cNvGraphicFramePr>
          <p:nvPr>
            <p:extLst>
              <p:ext uri="{D42A27DB-BD31-4B8C-83A1-F6EECF244321}">
                <p14:modId xmlns:p14="http://schemas.microsoft.com/office/powerpoint/2010/main" val="2170565854"/>
              </p:ext>
            </p:extLst>
          </p:nvPr>
        </p:nvGraphicFramePr>
        <p:xfrm>
          <a:off x="10544314" y="2812418"/>
          <a:ext cx="526198" cy="361424"/>
        </p:xfrm>
        <a:graphic>
          <a:graphicData uri="http://schemas.openxmlformats.org/presentationml/2006/ole">
            <mc:AlternateContent xmlns:mc="http://schemas.openxmlformats.org/markup-compatibility/2006">
              <mc:Choice xmlns:v="urn:schemas-microsoft-com:vml" Requires="v">
                <p:oleObj spid="_x0000_s1854" name="Acrobat Document" r:id="rId46" imgW="2857158" imgH="1428726" progId="AcroExch.Document.DC">
                  <p:embed/>
                </p:oleObj>
              </mc:Choice>
              <mc:Fallback>
                <p:oleObj name="Acrobat Document" r:id="rId46" imgW="2857158" imgH="1428726" progId="AcroExch.Document.DC">
                  <p:embed/>
                  <p:pic>
                    <p:nvPicPr>
                      <p:cNvPr id="39" name="Объект 38">
                        <a:extLst>
                          <a:ext uri="{FF2B5EF4-FFF2-40B4-BE49-F238E27FC236}">
                            <a16:creationId xmlns:a16="http://schemas.microsoft.com/office/drawing/2014/main" id="{26410FAF-E516-432D-B6F9-C6245826E2C0}"/>
                          </a:ext>
                        </a:extLst>
                      </p:cNvPr>
                      <p:cNvPicPr/>
                      <p:nvPr/>
                    </p:nvPicPr>
                    <p:blipFill>
                      <a:blip r:embed="rId47"/>
                      <a:stretch>
                        <a:fillRect/>
                      </a:stretch>
                    </p:blipFill>
                    <p:spPr>
                      <a:xfrm>
                        <a:off x="10544314" y="2812418"/>
                        <a:ext cx="526198" cy="361424"/>
                      </a:xfrm>
                      <a:prstGeom prst="rect">
                        <a:avLst/>
                      </a:prstGeom>
                    </p:spPr>
                  </p:pic>
                </p:oleObj>
              </mc:Fallback>
            </mc:AlternateContent>
          </a:graphicData>
        </a:graphic>
      </p:graphicFrame>
      <p:graphicFrame>
        <p:nvGraphicFramePr>
          <p:cNvPr id="36" name="Объект 35">
            <a:extLst>
              <a:ext uri="{FF2B5EF4-FFF2-40B4-BE49-F238E27FC236}">
                <a16:creationId xmlns:a16="http://schemas.microsoft.com/office/drawing/2014/main" id="{76C65562-6DBB-4B51-83C4-3FE7EF92AE24}"/>
              </a:ext>
            </a:extLst>
          </p:cNvPr>
          <p:cNvGraphicFramePr>
            <a:graphicFrameLocks noChangeAspect="1"/>
          </p:cNvGraphicFramePr>
          <p:nvPr>
            <p:extLst>
              <p:ext uri="{D42A27DB-BD31-4B8C-83A1-F6EECF244321}">
                <p14:modId xmlns:p14="http://schemas.microsoft.com/office/powerpoint/2010/main" val="2885505099"/>
              </p:ext>
            </p:extLst>
          </p:nvPr>
        </p:nvGraphicFramePr>
        <p:xfrm>
          <a:off x="8517252" y="3299451"/>
          <a:ext cx="526199" cy="361425"/>
        </p:xfrm>
        <a:graphic>
          <a:graphicData uri="http://schemas.openxmlformats.org/presentationml/2006/ole">
            <mc:AlternateContent xmlns:mc="http://schemas.openxmlformats.org/markup-compatibility/2006">
              <mc:Choice xmlns:v="urn:schemas-microsoft-com:vml" Requires="v">
                <p:oleObj spid="_x0000_s1855" name="Acrobat Document" r:id="rId48" imgW="2857158" imgH="1904969" progId="AcroExch.Document.DC">
                  <p:embed/>
                </p:oleObj>
              </mc:Choice>
              <mc:Fallback>
                <p:oleObj name="Acrobat Document" r:id="rId48" imgW="2857158" imgH="1904969" progId="AcroExch.Document.DC">
                  <p:embed/>
                  <p:pic>
                    <p:nvPicPr>
                      <p:cNvPr id="43" name="Объект 42">
                        <a:extLst>
                          <a:ext uri="{FF2B5EF4-FFF2-40B4-BE49-F238E27FC236}">
                            <a16:creationId xmlns:a16="http://schemas.microsoft.com/office/drawing/2014/main" id="{C3F3C27C-4A27-4FC9-843B-5BC63E7990C0}"/>
                          </a:ext>
                        </a:extLst>
                      </p:cNvPr>
                      <p:cNvPicPr/>
                      <p:nvPr/>
                    </p:nvPicPr>
                    <p:blipFill>
                      <a:blip r:embed="rId49"/>
                      <a:stretch>
                        <a:fillRect/>
                      </a:stretch>
                    </p:blipFill>
                    <p:spPr>
                      <a:xfrm>
                        <a:off x="8517252" y="3299451"/>
                        <a:ext cx="526199" cy="361425"/>
                      </a:xfrm>
                      <a:prstGeom prst="rect">
                        <a:avLst/>
                      </a:prstGeom>
                    </p:spPr>
                  </p:pic>
                </p:oleObj>
              </mc:Fallback>
            </mc:AlternateContent>
          </a:graphicData>
        </a:graphic>
      </p:graphicFrame>
      <p:graphicFrame>
        <p:nvGraphicFramePr>
          <p:cNvPr id="37" name="Объект 36">
            <a:extLst>
              <a:ext uri="{FF2B5EF4-FFF2-40B4-BE49-F238E27FC236}">
                <a16:creationId xmlns:a16="http://schemas.microsoft.com/office/drawing/2014/main" id="{B0D113D7-6FC0-43FC-A63D-62D992148F59}"/>
              </a:ext>
            </a:extLst>
          </p:cNvPr>
          <p:cNvGraphicFramePr>
            <a:graphicFrameLocks noChangeAspect="1"/>
          </p:cNvGraphicFramePr>
          <p:nvPr>
            <p:extLst>
              <p:ext uri="{D42A27DB-BD31-4B8C-83A1-F6EECF244321}">
                <p14:modId xmlns:p14="http://schemas.microsoft.com/office/powerpoint/2010/main" val="2337746612"/>
              </p:ext>
            </p:extLst>
          </p:nvPr>
        </p:nvGraphicFramePr>
        <p:xfrm>
          <a:off x="9212191" y="3288632"/>
          <a:ext cx="526198" cy="361425"/>
        </p:xfrm>
        <a:graphic>
          <a:graphicData uri="http://schemas.openxmlformats.org/presentationml/2006/ole">
            <mc:AlternateContent xmlns:mc="http://schemas.openxmlformats.org/markup-compatibility/2006">
              <mc:Choice xmlns:v="urn:schemas-microsoft-com:vml" Requires="v">
                <p:oleObj spid="_x0000_s1856" name="Acrobat Document" r:id="rId50" imgW="2857158" imgH="2447575" progId="AcroExch.Document.DC">
                  <p:embed/>
                </p:oleObj>
              </mc:Choice>
              <mc:Fallback>
                <p:oleObj name="Acrobat Document" r:id="rId50" imgW="2857158" imgH="2447575" progId="AcroExch.Document.DC">
                  <p:embed/>
                  <p:pic>
                    <p:nvPicPr>
                      <p:cNvPr id="44" name="Объект 43">
                        <a:extLst>
                          <a:ext uri="{FF2B5EF4-FFF2-40B4-BE49-F238E27FC236}">
                            <a16:creationId xmlns:a16="http://schemas.microsoft.com/office/drawing/2014/main" id="{6B9AE30A-41B3-4317-A7F1-753461E18E01}"/>
                          </a:ext>
                        </a:extLst>
                      </p:cNvPr>
                      <p:cNvPicPr/>
                      <p:nvPr/>
                    </p:nvPicPr>
                    <p:blipFill>
                      <a:blip r:embed="rId51"/>
                      <a:stretch>
                        <a:fillRect/>
                      </a:stretch>
                    </p:blipFill>
                    <p:spPr>
                      <a:xfrm>
                        <a:off x="9212191" y="3288632"/>
                        <a:ext cx="526198" cy="361425"/>
                      </a:xfrm>
                      <a:prstGeom prst="rect">
                        <a:avLst/>
                      </a:prstGeom>
                    </p:spPr>
                  </p:pic>
                </p:oleObj>
              </mc:Fallback>
            </mc:AlternateContent>
          </a:graphicData>
        </a:graphic>
      </p:graphicFrame>
      <p:pic>
        <p:nvPicPr>
          <p:cNvPr id="38" name="Picture 40">
            <a:extLst>
              <a:ext uri="{FF2B5EF4-FFF2-40B4-BE49-F238E27FC236}">
                <a16:creationId xmlns:a16="http://schemas.microsoft.com/office/drawing/2014/main" id="{5A242F92-17D9-486A-B517-CB27B0357502}"/>
              </a:ext>
            </a:extLst>
          </p:cNvPr>
          <p:cNvPicPr>
            <a:picLocks noChangeAspect="1" noChangeArrowheads="1"/>
          </p:cNvPicPr>
          <p:nvPr/>
        </p:nvPicPr>
        <p:blipFill>
          <a:blip r:embed="rId52">
            <a:extLst>
              <a:ext uri="{28A0092B-C50C-407E-A947-70E740481C1C}">
                <a14:useLocalDpi xmlns:a14="http://schemas.microsoft.com/office/drawing/2010/main" val="0"/>
              </a:ext>
            </a:extLst>
          </a:blip>
          <a:srcRect/>
          <a:stretch>
            <a:fillRect/>
          </a:stretch>
        </p:blipFill>
        <p:spPr bwMode="auto">
          <a:xfrm>
            <a:off x="9931067" y="3280673"/>
            <a:ext cx="509560" cy="344374"/>
          </a:xfrm>
          <a:prstGeom prst="rect">
            <a:avLst/>
          </a:prstGeom>
          <a:noFill/>
          <a:extLst>
            <a:ext uri="{909E8E84-426E-40DD-AFC4-6F175D3DCCD1}">
              <a14:hiddenFill xmlns:a14="http://schemas.microsoft.com/office/drawing/2010/main">
                <a:solidFill>
                  <a:srgbClr val="FFFFFF"/>
                </a:solidFill>
              </a14:hiddenFill>
            </a:ext>
          </a:extLst>
        </p:spPr>
      </p:pic>
      <p:pic>
        <p:nvPicPr>
          <p:cNvPr id="39" name="Рисунок 38">
            <a:extLst>
              <a:ext uri="{FF2B5EF4-FFF2-40B4-BE49-F238E27FC236}">
                <a16:creationId xmlns:a16="http://schemas.microsoft.com/office/drawing/2014/main" id="{AA21E3DA-9F10-4411-8A11-4E04C6F282E8}"/>
              </a:ext>
            </a:extLst>
          </p:cNvPr>
          <p:cNvPicPr>
            <a:picLocks noChangeAspect="1"/>
          </p:cNvPicPr>
          <p:nvPr/>
        </p:nvPicPr>
        <p:blipFill>
          <a:blip r:embed="rId53"/>
          <a:stretch>
            <a:fillRect/>
          </a:stretch>
        </p:blipFill>
        <p:spPr>
          <a:xfrm>
            <a:off x="8507771" y="2802684"/>
            <a:ext cx="526198" cy="352645"/>
          </a:xfrm>
          <a:prstGeom prst="rect">
            <a:avLst/>
          </a:prstGeom>
        </p:spPr>
      </p:pic>
      <p:graphicFrame>
        <p:nvGraphicFramePr>
          <p:cNvPr id="42" name="Объект 41">
            <a:extLst>
              <a:ext uri="{FF2B5EF4-FFF2-40B4-BE49-F238E27FC236}">
                <a16:creationId xmlns:a16="http://schemas.microsoft.com/office/drawing/2014/main" id="{BD4078A6-12C1-4BA8-A6E1-DDBC8B75C036}"/>
              </a:ext>
            </a:extLst>
          </p:cNvPr>
          <p:cNvGraphicFramePr>
            <a:graphicFrameLocks noChangeAspect="1"/>
          </p:cNvGraphicFramePr>
          <p:nvPr>
            <p:extLst>
              <p:ext uri="{D42A27DB-BD31-4B8C-83A1-F6EECF244321}">
                <p14:modId xmlns:p14="http://schemas.microsoft.com/office/powerpoint/2010/main" val="266913165"/>
              </p:ext>
            </p:extLst>
          </p:nvPr>
        </p:nvGraphicFramePr>
        <p:xfrm>
          <a:off x="7824926" y="1854853"/>
          <a:ext cx="526198" cy="350798"/>
        </p:xfrm>
        <a:graphic>
          <a:graphicData uri="http://schemas.openxmlformats.org/presentationml/2006/ole">
            <mc:AlternateContent xmlns:mc="http://schemas.openxmlformats.org/markup-compatibility/2006">
              <mc:Choice xmlns:v="urn:schemas-microsoft-com:vml" Requires="v">
                <p:oleObj spid="_x0000_s1857" name="Acrobat Document" r:id="rId54" imgW="2857158" imgH="1904969" progId="AcroExch.Document.DC">
                  <p:embed/>
                </p:oleObj>
              </mc:Choice>
              <mc:Fallback>
                <p:oleObj name="Acrobat Document" r:id="rId54" imgW="2857158" imgH="1904969" progId="AcroExch.Document.DC">
                  <p:embed/>
                  <p:pic>
                    <p:nvPicPr>
                      <p:cNvPr id="15" name="Объект 14">
                        <a:extLst>
                          <a:ext uri="{FF2B5EF4-FFF2-40B4-BE49-F238E27FC236}">
                            <a16:creationId xmlns:a16="http://schemas.microsoft.com/office/drawing/2014/main" id="{A321925B-D134-4E6C-B59E-AF48AD55D3E9}"/>
                          </a:ext>
                        </a:extLst>
                      </p:cNvPr>
                      <p:cNvPicPr/>
                      <p:nvPr/>
                    </p:nvPicPr>
                    <p:blipFill>
                      <a:blip r:embed="rId55"/>
                      <a:stretch>
                        <a:fillRect/>
                      </a:stretch>
                    </p:blipFill>
                    <p:spPr>
                      <a:xfrm>
                        <a:off x="7824926" y="1854853"/>
                        <a:ext cx="526198" cy="350798"/>
                      </a:xfrm>
                      <a:prstGeom prst="rect">
                        <a:avLst/>
                      </a:prstGeom>
                    </p:spPr>
                  </p:pic>
                </p:oleObj>
              </mc:Fallback>
            </mc:AlternateContent>
          </a:graphicData>
        </a:graphic>
      </p:graphicFrame>
      <p:graphicFrame>
        <p:nvGraphicFramePr>
          <p:cNvPr id="43" name="Объект 42">
            <a:extLst>
              <a:ext uri="{FF2B5EF4-FFF2-40B4-BE49-F238E27FC236}">
                <a16:creationId xmlns:a16="http://schemas.microsoft.com/office/drawing/2014/main" id="{8D8CCC95-07C0-4377-BAEC-29D097BF5158}"/>
              </a:ext>
            </a:extLst>
          </p:cNvPr>
          <p:cNvGraphicFramePr>
            <a:graphicFrameLocks noChangeAspect="1"/>
          </p:cNvGraphicFramePr>
          <p:nvPr>
            <p:extLst>
              <p:ext uri="{D42A27DB-BD31-4B8C-83A1-F6EECF244321}">
                <p14:modId xmlns:p14="http://schemas.microsoft.com/office/powerpoint/2010/main" val="3067974987"/>
              </p:ext>
            </p:extLst>
          </p:nvPr>
        </p:nvGraphicFramePr>
        <p:xfrm>
          <a:off x="8530586" y="1859170"/>
          <a:ext cx="499004" cy="350798"/>
        </p:xfrm>
        <a:graphic>
          <a:graphicData uri="http://schemas.openxmlformats.org/presentationml/2006/ole">
            <mc:AlternateContent xmlns:mc="http://schemas.openxmlformats.org/markup-compatibility/2006">
              <mc:Choice xmlns:v="urn:schemas-microsoft-com:vml" Requires="v">
                <p:oleObj spid="_x0000_s1858" name="Acrobat Document" r:id="rId56" imgW="2857158" imgH="1904969" progId="AcroExch.Document.DC">
                  <p:embed/>
                </p:oleObj>
              </mc:Choice>
              <mc:Fallback>
                <p:oleObj name="Acrobat Document" r:id="rId56" imgW="2857158" imgH="1904969" progId="AcroExch.Document.DC">
                  <p:embed/>
                  <p:pic>
                    <p:nvPicPr>
                      <p:cNvPr id="16" name="Объект 15">
                        <a:extLst>
                          <a:ext uri="{FF2B5EF4-FFF2-40B4-BE49-F238E27FC236}">
                            <a16:creationId xmlns:a16="http://schemas.microsoft.com/office/drawing/2014/main" id="{2F9435DD-73C4-445F-81F1-09D05F4EC9CD}"/>
                          </a:ext>
                        </a:extLst>
                      </p:cNvPr>
                      <p:cNvPicPr/>
                      <p:nvPr/>
                    </p:nvPicPr>
                    <p:blipFill>
                      <a:blip r:embed="rId57"/>
                      <a:stretch>
                        <a:fillRect/>
                      </a:stretch>
                    </p:blipFill>
                    <p:spPr>
                      <a:xfrm>
                        <a:off x="8530586" y="1859170"/>
                        <a:ext cx="499004" cy="350798"/>
                      </a:xfrm>
                      <a:prstGeom prst="rect">
                        <a:avLst/>
                      </a:prstGeom>
                      <a:ln>
                        <a:solidFill>
                          <a:schemeClr val="tx1"/>
                        </a:solidFill>
                      </a:ln>
                    </p:spPr>
                  </p:pic>
                </p:oleObj>
              </mc:Fallback>
            </mc:AlternateContent>
          </a:graphicData>
        </a:graphic>
      </p:graphicFrame>
      <p:graphicFrame>
        <p:nvGraphicFramePr>
          <p:cNvPr id="44" name="Объект 43">
            <a:extLst>
              <a:ext uri="{FF2B5EF4-FFF2-40B4-BE49-F238E27FC236}">
                <a16:creationId xmlns:a16="http://schemas.microsoft.com/office/drawing/2014/main" id="{2CA015F5-8FDC-4CDF-91F8-A108BA2670A9}"/>
              </a:ext>
            </a:extLst>
          </p:cNvPr>
          <p:cNvGraphicFramePr>
            <a:graphicFrameLocks noChangeAspect="1"/>
          </p:cNvGraphicFramePr>
          <p:nvPr>
            <p:extLst>
              <p:ext uri="{D42A27DB-BD31-4B8C-83A1-F6EECF244321}">
                <p14:modId xmlns:p14="http://schemas.microsoft.com/office/powerpoint/2010/main" val="328107834"/>
              </p:ext>
            </p:extLst>
          </p:nvPr>
        </p:nvGraphicFramePr>
        <p:xfrm>
          <a:off x="6490147" y="1887154"/>
          <a:ext cx="510066" cy="350798"/>
        </p:xfrm>
        <a:graphic>
          <a:graphicData uri="http://schemas.openxmlformats.org/presentationml/2006/ole">
            <mc:AlternateContent xmlns:mc="http://schemas.openxmlformats.org/markup-compatibility/2006">
              <mc:Choice xmlns:v="urn:schemas-microsoft-com:vml" Requires="v">
                <p:oleObj spid="_x0000_s1859" name="Acrobat Document" r:id="rId58" imgW="2857158" imgH="1904969" progId="AcroExch.Document.DC">
                  <p:embed/>
                </p:oleObj>
              </mc:Choice>
              <mc:Fallback>
                <p:oleObj name="Acrobat Document" r:id="rId58" imgW="2857158" imgH="1904969" progId="AcroExch.Document.DC">
                  <p:embed/>
                  <p:pic>
                    <p:nvPicPr>
                      <p:cNvPr id="40" name="Объект 39">
                        <a:extLst>
                          <a:ext uri="{FF2B5EF4-FFF2-40B4-BE49-F238E27FC236}">
                            <a16:creationId xmlns:a16="http://schemas.microsoft.com/office/drawing/2014/main" id="{0D6209BA-5E63-44FA-B535-F7D5ECF60E8E}"/>
                          </a:ext>
                        </a:extLst>
                      </p:cNvPr>
                      <p:cNvPicPr/>
                      <p:nvPr/>
                    </p:nvPicPr>
                    <p:blipFill>
                      <a:blip r:embed="rId59"/>
                      <a:stretch>
                        <a:fillRect/>
                      </a:stretch>
                    </p:blipFill>
                    <p:spPr>
                      <a:xfrm>
                        <a:off x="6490147" y="1887154"/>
                        <a:ext cx="510066" cy="350798"/>
                      </a:xfrm>
                      <a:prstGeom prst="rect">
                        <a:avLst/>
                      </a:prstGeom>
                    </p:spPr>
                  </p:pic>
                </p:oleObj>
              </mc:Fallback>
            </mc:AlternateContent>
          </a:graphicData>
        </a:graphic>
      </p:graphicFrame>
      <p:graphicFrame>
        <p:nvGraphicFramePr>
          <p:cNvPr id="45" name="Объект 44">
            <a:extLst>
              <a:ext uri="{FF2B5EF4-FFF2-40B4-BE49-F238E27FC236}">
                <a16:creationId xmlns:a16="http://schemas.microsoft.com/office/drawing/2014/main" id="{AC28F9AE-4268-4856-817A-02EB6421697D}"/>
              </a:ext>
            </a:extLst>
          </p:cNvPr>
          <p:cNvGraphicFramePr>
            <a:graphicFrameLocks noChangeAspect="1"/>
          </p:cNvGraphicFramePr>
          <p:nvPr>
            <p:extLst>
              <p:ext uri="{D42A27DB-BD31-4B8C-83A1-F6EECF244321}">
                <p14:modId xmlns:p14="http://schemas.microsoft.com/office/powerpoint/2010/main" val="1978734637"/>
              </p:ext>
            </p:extLst>
          </p:nvPr>
        </p:nvGraphicFramePr>
        <p:xfrm>
          <a:off x="7135622" y="1868474"/>
          <a:ext cx="510066" cy="350798"/>
        </p:xfrm>
        <a:graphic>
          <a:graphicData uri="http://schemas.openxmlformats.org/presentationml/2006/ole">
            <mc:AlternateContent xmlns:mc="http://schemas.openxmlformats.org/markup-compatibility/2006">
              <mc:Choice xmlns:v="urn:schemas-microsoft-com:vml" Requires="v">
                <p:oleObj spid="_x0000_s1860" name="Acrobat Document" r:id="rId60" imgW="2857158" imgH="1428726" progId="AcroExch.Document.DC">
                  <p:embed/>
                </p:oleObj>
              </mc:Choice>
              <mc:Fallback>
                <p:oleObj name="Acrobat Document" r:id="rId60" imgW="2857158" imgH="1428726" progId="AcroExch.Document.DC">
                  <p:embed/>
                  <p:pic>
                    <p:nvPicPr>
                      <p:cNvPr id="41" name="Объект 40">
                        <a:extLst>
                          <a:ext uri="{FF2B5EF4-FFF2-40B4-BE49-F238E27FC236}">
                            <a16:creationId xmlns:a16="http://schemas.microsoft.com/office/drawing/2014/main" id="{7E06EE41-6ECA-44BC-8C00-A4BDC4D38FCF}"/>
                          </a:ext>
                        </a:extLst>
                      </p:cNvPr>
                      <p:cNvPicPr/>
                      <p:nvPr/>
                    </p:nvPicPr>
                    <p:blipFill>
                      <a:blip r:embed="rId61"/>
                      <a:stretch>
                        <a:fillRect/>
                      </a:stretch>
                    </p:blipFill>
                    <p:spPr>
                      <a:xfrm>
                        <a:off x="7135622" y="1868474"/>
                        <a:ext cx="510066" cy="350798"/>
                      </a:xfrm>
                      <a:prstGeom prst="rect">
                        <a:avLst/>
                      </a:prstGeom>
                    </p:spPr>
                  </p:pic>
                </p:oleObj>
              </mc:Fallback>
            </mc:AlternateContent>
          </a:graphicData>
        </a:graphic>
      </p:graphicFrame>
      <p:graphicFrame>
        <p:nvGraphicFramePr>
          <p:cNvPr id="46" name="Объект 45">
            <a:extLst>
              <a:ext uri="{FF2B5EF4-FFF2-40B4-BE49-F238E27FC236}">
                <a16:creationId xmlns:a16="http://schemas.microsoft.com/office/drawing/2014/main" id="{496A391A-EE33-4B89-8D4E-1957858B17B9}"/>
              </a:ext>
            </a:extLst>
          </p:cNvPr>
          <p:cNvGraphicFramePr>
            <a:graphicFrameLocks noChangeAspect="1"/>
          </p:cNvGraphicFramePr>
          <p:nvPr>
            <p:extLst>
              <p:ext uri="{D42A27DB-BD31-4B8C-83A1-F6EECF244321}">
                <p14:modId xmlns:p14="http://schemas.microsoft.com/office/powerpoint/2010/main" val="2517793719"/>
              </p:ext>
            </p:extLst>
          </p:nvPr>
        </p:nvGraphicFramePr>
        <p:xfrm>
          <a:off x="6469459" y="3303608"/>
          <a:ext cx="526199" cy="361425"/>
        </p:xfrm>
        <a:graphic>
          <a:graphicData uri="http://schemas.openxmlformats.org/presentationml/2006/ole">
            <mc:AlternateContent xmlns:mc="http://schemas.openxmlformats.org/markup-compatibility/2006">
              <mc:Choice xmlns:v="urn:schemas-microsoft-com:vml" Requires="v">
                <p:oleObj spid="_x0000_s1861" name="Acrobat Document" r:id="rId62" imgW="2857158" imgH="1904969" progId="AcroExch.Document.DC">
                  <p:embed/>
                </p:oleObj>
              </mc:Choice>
              <mc:Fallback>
                <p:oleObj name="Acrobat Document" r:id="rId62" imgW="2857158" imgH="1904969" progId="AcroExch.Document.DC">
                  <p:embed/>
                  <p:pic>
                    <p:nvPicPr>
                      <p:cNvPr id="33" name="Объект 32">
                        <a:extLst>
                          <a:ext uri="{FF2B5EF4-FFF2-40B4-BE49-F238E27FC236}">
                            <a16:creationId xmlns:a16="http://schemas.microsoft.com/office/drawing/2014/main" id="{AE8A5E43-B32A-4C1B-A6D3-006B89587338}"/>
                          </a:ext>
                        </a:extLst>
                      </p:cNvPr>
                      <p:cNvPicPr/>
                      <p:nvPr/>
                    </p:nvPicPr>
                    <p:blipFill>
                      <a:blip r:embed="rId63"/>
                      <a:stretch>
                        <a:fillRect/>
                      </a:stretch>
                    </p:blipFill>
                    <p:spPr>
                      <a:xfrm>
                        <a:off x="6469459" y="3303608"/>
                        <a:ext cx="526199" cy="361425"/>
                      </a:xfrm>
                      <a:prstGeom prst="rect">
                        <a:avLst/>
                      </a:prstGeom>
                    </p:spPr>
                  </p:pic>
                </p:oleObj>
              </mc:Fallback>
            </mc:AlternateContent>
          </a:graphicData>
        </a:graphic>
      </p:graphicFrame>
      <p:graphicFrame>
        <p:nvGraphicFramePr>
          <p:cNvPr id="47" name="Объект 46">
            <a:extLst>
              <a:ext uri="{FF2B5EF4-FFF2-40B4-BE49-F238E27FC236}">
                <a16:creationId xmlns:a16="http://schemas.microsoft.com/office/drawing/2014/main" id="{0DF58234-47A7-4DC4-ABC4-8FF0EFCD938C}"/>
              </a:ext>
            </a:extLst>
          </p:cNvPr>
          <p:cNvGraphicFramePr>
            <a:graphicFrameLocks noChangeAspect="1"/>
          </p:cNvGraphicFramePr>
          <p:nvPr>
            <p:extLst>
              <p:ext uri="{D42A27DB-BD31-4B8C-83A1-F6EECF244321}">
                <p14:modId xmlns:p14="http://schemas.microsoft.com/office/powerpoint/2010/main" val="1289410187"/>
              </p:ext>
            </p:extLst>
          </p:nvPr>
        </p:nvGraphicFramePr>
        <p:xfrm>
          <a:off x="7124137" y="3322061"/>
          <a:ext cx="526199" cy="350799"/>
        </p:xfrm>
        <a:graphic>
          <a:graphicData uri="http://schemas.openxmlformats.org/presentationml/2006/ole">
            <mc:AlternateContent xmlns:mc="http://schemas.openxmlformats.org/markup-compatibility/2006">
              <mc:Choice xmlns:v="urn:schemas-microsoft-com:vml" Requires="v">
                <p:oleObj spid="_x0000_s1862" name="Acrobat Document" r:id="rId64" imgW="2857158" imgH="1904969" progId="AcroExch.Document.DC">
                  <p:embed/>
                </p:oleObj>
              </mc:Choice>
              <mc:Fallback>
                <p:oleObj name="Acrobat Document" r:id="rId64" imgW="2857158" imgH="1904969" progId="AcroExch.Document.DC">
                  <p:embed/>
                  <p:pic>
                    <p:nvPicPr>
                      <p:cNvPr id="34" name="Объект 33">
                        <a:extLst>
                          <a:ext uri="{FF2B5EF4-FFF2-40B4-BE49-F238E27FC236}">
                            <a16:creationId xmlns:a16="http://schemas.microsoft.com/office/drawing/2014/main" id="{5E6FBD11-461E-41CF-89B5-02766B199913}"/>
                          </a:ext>
                        </a:extLst>
                      </p:cNvPr>
                      <p:cNvPicPr/>
                      <p:nvPr/>
                    </p:nvPicPr>
                    <p:blipFill>
                      <a:blip r:embed="rId65"/>
                      <a:stretch>
                        <a:fillRect/>
                      </a:stretch>
                    </p:blipFill>
                    <p:spPr>
                      <a:xfrm>
                        <a:off x="7124137" y="3322061"/>
                        <a:ext cx="526199" cy="350799"/>
                      </a:xfrm>
                      <a:prstGeom prst="rect">
                        <a:avLst/>
                      </a:prstGeom>
                    </p:spPr>
                  </p:pic>
                </p:oleObj>
              </mc:Fallback>
            </mc:AlternateContent>
          </a:graphicData>
        </a:graphic>
      </p:graphicFrame>
      <p:pic>
        <p:nvPicPr>
          <p:cNvPr id="1630" name="Picture 606">
            <a:extLst>
              <a:ext uri="{FF2B5EF4-FFF2-40B4-BE49-F238E27FC236}">
                <a16:creationId xmlns:a16="http://schemas.microsoft.com/office/drawing/2014/main" id="{3B289A34-EE2E-42EF-BD14-8E57F1E1512A}"/>
              </a:ext>
            </a:extLst>
          </p:cNvPr>
          <p:cNvPicPr>
            <a:picLocks noChangeAspect="1" noChangeArrowheads="1"/>
          </p:cNvPicPr>
          <p:nvPr/>
        </p:nvPicPr>
        <p:blipFill>
          <a:blip r:embed="rId66">
            <a:extLst>
              <a:ext uri="{28A0092B-C50C-407E-A947-70E740481C1C}">
                <a14:useLocalDpi xmlns:a14="http://schemas.microsoft.com/office/drawing/2010/main" val="0"/>
              </a:ext>
            </a:extLst>
          </a:blip>
          <a:srcRect/>
          <a:stretch>
            <a:fillRect/>
          </a:stretch>
        </p:blipFill>
        <p:spPr bwMode="auto">
          <a:xfrm flipH="1">
            <a:off x="7791884" y="3287636"/>
            <a:ext cx="556628" cy="370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513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B42DC3-24B3-45B9-88B2-A32C961FBF5E}"/>
              </a:ext>
            </a:extLst>
          </p:cNvPr>
          <p:cNvSpPr txBox="1"/>
          <p:nvPr/>
        </p:nvSpPr>
        <p:spPr>
          <a:xfrm>
            <a:off x="1208248" y="319642"/>
            <a:ext cx="9548598" cy="701731"/>
          </a:xfrm>
          <a:prstGeom prst="rect">
            <a:avLst/>
          </a:prstGeom>
          <a:noFill/>
        </p:spPr>
        <p:txBody>
          <a:bodyPr wrap="square" rtlCol="0">
            <a:spAutoFit/>
          </a:bodyPr>
          <a:lstStyle/>
          <a:p>
            <a:pPr algn="ctr">
              <a:lnSpc>
                <a:spcPct val="90000"/>
              </a:lnSpc>
              <a:spcBef>
                <a:spcPct val="0"/>
              </a:spcBef>
            </a:pPr>
            <a:r>
              <a:rPr lang="en-US" sz="4400" b="1" dirty="0">
                <a:solidFill>
                  <a:srgbClr val="FF0000"/>
                </a:solidFill>
                <a:effectLst>
                  <a:outerShdw blurRad="38100" dist="38100" dir="2700000" algn="tl">
                    <a:srgbClr val="000000">
                      <a:alpha val="43137"/>
                    </a:srgbClr>
                  </a:outerShdw>
                </a:effectLst>
                <a:latin typeface="+mj-lt"/>
                <a:ea typeface="+mj-ea"/>
                <a:cs typeface="+mj-cs"/>
              </a:rPr>
              <a:t>Recent </a:t>
            </a:r>
            <a:r>
              <a:rPr lang="en-US" sz="4400" b="1" dirty="0" err="1">
                <a:solidFill>
                  <a:srgbClr val="FF0000"/>
                </a:solidFill>
                <a:effectLst>
                  <a:outerShdw blurRad="38100" dist="38100" dir="2700000" algn="tl">
                    <a:srgbClr val="000000">
                      <a:alpha val="43137"/>
                    </a:srgbClr>
                  </a:outerShdw>
                </a:effectLst>
                <a:latin typeface="+mj-lt"/>
                <a:ea typeface="+mj-ea"/>
                <a:cs typeface="+mj-cs"/>
              </a:rPr>
              <a:t>programmes</a:t>
            </a:r>
            <a:r>
              <a:rPr lang="en-US" sz="4400" b="1" dirty="0">
                <a:solidFill>
                  <a:srgbClr val="FF0000"/>
                </a:solidFill>
                <a:effectLst>
                  <a:outerShdw blurRad="38100" dist="38100" dir="2700000" algn="tl">
                    <a:srgbClr val="000000">
                      <a:alpha val="43137"/>
                    </a:srgbClr>
                  </a:outerShdw>
                </a:effectLst>
                <a:latin typeface="+mj-lt"/>
                <a:ea typeface="+mj-ea"/>
                <a:cs typeface="+mj-cs"/>
              </a:rPr>
              <a:t> of IOFS : </a:t>
            </a:r>
            <a:endParaRPr lang="ru-RU" sz="4400" b="1" dirty="0">
              <a:solidFill>
                <a:srgbClr val="FF0000"/>
              </a:solidFill>
              <a:effectLst>
                <a:outerShdw blurRad="38100" dist="38100" dir="2700000" algn="tl">
                  <a:srgbClr val="000000">
                    <a:alpha val="43137"/>
                  </a:srgbClr>
                </a:outerShdw>
              </a:effectLst>
              <a:latin typeface="+mj-lt"/>
              <a:ea typeface="+mj-ea"/>
              <a:cs typeface="+mj-cs"/>
            </a:endParaRPr>
          </a:p>
        </p:txBody>
      </p:sp>
      <p:sp>
        <p:nvSpPr>
          <p:cNvPr id="3" name="Прямоугольник 2">
            <a:extLst>
              <a:ext uri="{FF2B5EF4-FFF2-40B4-BE49-F238E27FC236}">
                <a16:creationId xmlns:a16="http://schemas.microsoft.com/office/drawing/2014/main" id="{93D33000-C0CC-4D57-8E2C-346B7767BBE4}"/>
              </a:ext>
            </a:extLst>
          </p:cNvPr>
          <p:cNvSpPr/>
          <p:nvPr/>
        </p:nvSpPr>
        <p:spPr>
          <a:xfrm>
            <a:off x="664466" y="1170544"/>
            <a:ext cx="10863068" cy="4306692"/>
          </a:xfrm>
          <a:prstGeom prst="rect">
            <a:avLst/>
          </a:prstGeom>
        </p:spPr>
        <p:txBody>
          <a:bodyPr wrap="square">
            <a:spAutoFit/>
          </a:bodyPr>
          <a:lstStyle/>
          <a:p>
            <a:pPr marL="285750" indent="-285750">
              <a:lnSpc>
                <a:spcPct val="150000"/>
              </a:lnSpc>
              <a:spcBef>
                <a:spcPts val="600"/>
              </a:spcBef>
              <a:spcAft>
                <a:spcPts val="600"/>
              </a:spcAft>
              <a:buFont typeface="Wingdings" panose="05000000000000000000" pitchFamily="2" charset="2"/>
              <a:buChar char="Ø"/>
            </a:pPr>
            <a:r>
              <a:rPr lang="en-US" dirty="0">
                <a:latin typeface="MS Reference Sans Serif" panose="020B0604030504040204" pitchFamily="34" charset="0"/>
              </a:rPr>
              <a:t>ESTABLISHING PLANS OF ACTION ON STRATEGIC COMMODITIES, SUCH AS WHEAT, RICE, CASSAVA</a:t>
            </a:r>
          </a:p>
          <a:p>
            <a:pPr marL="285750" indent="-285750">
              <a:lnSpc>
                <a:spcPct val="150000"/>
              </a:lnSpc>
              <a:spcBef>
                <a:spcPts val="600"/>
              </a:spcBef>
              <a:spcAft>
                <a:spcPts val="600"/>
              </a:spcAft>
              <a:buFont typeface="Wingdings" panose="05000000000000000000" pitchFamily="2" charset="2"/>
              <a:buChar char="Ø"/>
            </a:pPr>
            <a:r>
              <a:rPr lang="en-US" dirty="0">
                <a:latin typeface="MS Reference Sans Serif" panose="020B0604030504040204" pitchFamily="34" charset="0"/>
              </a:rPr>
              <a:t>PROMOTING VALUE-CHAIN DEVELOPMENT OF PALM OIL</a:t>
            </a:r>
          </a:p>
          <a:p>
            <a:pPr marL="285750" indent="-285750">
              <a:lnSpc>
                <a:spcPct val="150000"/>
              </a:lnSpc>
              <a:spcBef>
                <a:spcPts val="600"/>
              </a:spcBef>
              <a:spcAft>
                <a:spcPts val="600"/>
              </a:spcAft>
              <a:buFont typeface="Wingdings" panose="05000000000000000000" pitchFamily="2" charset="2"/>
              <a:buChar char="Ø"/>
            </a:pPr>
            <a:r>
              <a:rPr lang="en-US" dirty="0">
                <a:latin typeface="MS Reference Sans Serif" panose="020B0604030504040204" pitchFamily="34" charset="0"/>
              </a:rPr>
              <a:t>FOOD SECURITY RESERVE</a:t>
            </a:r>
            <a:r>
              <a:rPr lang="en-US" sz="1900" dirty="0">
                <a:latin typeface="Bookman Old Style" panose="02050604050505020204" pitchFamily="18" charset="0"/>
              </a:rPr>
              <a:t>  </a:t>
            </a:r>
            <a:endParaRPr lang="en-US" dirty="0">
              <a:latin typeface="MS Reference Sans Serif" panose="020B0604030504040204" pitchFamily="34" charset="0"/>
            </a:endParaRPr>
          </a:p>
          <a:p>
            <a:pPr marL="285750" indent="-285750">
              <a:lnSpc>
                <a:spcPct val="150000"/>
              </a:lnSpc>
              <a:spcBef>
                <a:spcPts val="600"/>
              </a:spcBef>
              <a:spcAft>
                <a:spcPts val="600"/>
              </a:spcAft>
              <a:buFont typeface="Wingdings" panose="05000000000000000000" pitchFamily="2" charset="2"/>
              <a:buChar char="Ø"/>
            </a:pPr>
            <a:r>
              <a:rPr lang="en-US" b="1" dirty="0">
                <a:effectLst>
                  <a:outerShdw blurRad="38100" dist="38100" dir="2700000" algn="tl">
                    <a:srgbClr val="000000">
                      <a:alpha val="43137"/>
                    </a:srgbClr>
                  </a:outerShdw>
                </a:effectLst>
                <a:latin typeface="MS Reference Sans Serif" panose="020B0604030504040204" pitchFamily="34" charset="0"/>
              </a:rPr>
              <a:t>ISLAMIC FOOD PROCESSING ASSOCIATION</a:t>
            </a:r>
          </a:p>
          <a:p>
            <a:pPr marL="285750" indent="-285750">
              <a:lnSpc>
                <a:spcPct val="150000"/>
              </a:lnSpc>
              <a:spcBef>
                <a:spcPts val="600"/>
              </a:spcBef>
              <a:spcAft>
                <a:spcPts val="600"/>
              </a:spcAft>
              <a:buFont typeface="Wingdings" panose="05000000000000000000" pitchFamily="2" charset="2"/>
              <a:buChar char="Ø"/>
            </a:pPr>
            <a:r>
              <a:rPr lang="en-US" dirty="0">
                <a:latin typeface="MS Reference Sans Serif" panose="020B0604030504040204" pitchFamily="34" charset="0"/>
              </a:rPr>
              <a:t>WORKSHOP ON THE DEVELOPMENT OF NATIONAL GENE BANKS</a:t>
            </a:r>
          </a:p>
          <a:p>
            <a:pPr marL="285750" indent="-285750">
              <a:lnSpc>
                <a:spcPct val="150000"/>
              </a:lnSpc>
              <a:spcBef>
                <a:spcPts val="600"/>
              </a:spcBef>
              <a:spcAft>
                <a:spcPts val="600"/>
              </a:spcAft>
              <a:buFont typeface="Wingdings" panose="05000000000000000000" pitchFamily="2" charset="2"/>
              <a:buChar char="Ø"/>
            </a:pPr>
            <a:r>
              <a:rPr lang="en-US" dirty="0">
                <a:latin typeface="MS Reference Sans Serif" panose="020B0604030504040204" pitchFamily="34" charset="0"/>
              </a:rPr>
              <a:t>ROUNDTABLE ON INCREASING WATER USE EFFICIECY IN THE AGRICULTURAL SECTOR</a:t>
            </a:r>
          </a:p>
          <a:p>
            <a:pPr marL="285750" indent="-285750">
              <a:lnSpc>
                <a:spcPct val="150000"/>
              </a:lnSpc>
              <a:spcBef>
                <a:spcPts val="600"/>
              </a:spcBef>
              <a:spcAft>
                <a:spcPts val="600"/>
              </a:spcAft>
              <a:buFont typeface="Wingdings" panose="05000000000000000000" pitchFamily="2" charset="2"/>
              <a:buChar char="Ø"/>
            </a:pPr>
            <a:r>
              <a:rPr lang="en-US" dirty="0">
                <a:latin typeface="MS Reference Sans Serif" panose="020B0604030504040204" pitchFamily="34" charset="0"/>
              </a:rPr>
              <a:t>FRAMEWORK OF ACTION IN THE DOMAIN OF AGRI-FOOD TRADE AND INVESTMENT</a:t>
            </a:r>
            <a:endParaRPr lang="en-GB" dirty="0">
              <a:latin typeface="MS Reference Sans Serif" panose="020B0604030504040204" pitchFamily="34" charset="0"/>
            </a:endParaRPr>
          </a:p>
        </p:txBody>
      </p:sp>
    </p:spTree>
    <p:extLst>
      <p:ext uri="{BB962C8B-B14F-4D97-AF65-F5344CB8AC3E}">
        <p14:creationId xmlns:p14="http://schemas.microsoft.com/office/powerpoint/2010/main" val="2738751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92026F0-1105-4E5E-B1B1-771A2367C1CC}"/>
              </a:ext>
            </a:extLst>
          </p:cNvPr>
          <p:cNvSpPr>
            <a:spLocks noGrp="1"/>
          </p:cNvSpPr>
          <p:nvPr>
            <p:ph type="title"/>
          </p:nvPr>
        </p:nvSpPr>
        <p:spPr>
          <a:xfrm>
            <a:off x="838200" y="365125"/>
            <a:ext cx="10515600" cy="1026353"/>
          </a:xfrm>
        </p:spPr>
        <p:txBody>
          <a:bodyPr/>
          <a:lstStyle/>
          <a:p>
            <a:pPr algn="ctr"/>
            <a:r>
              <a:rPr lang="en-US" sz="4000" b="1" dirty="0">
                <a:solidFill>
                  <a:srgbClr val="FF0000"/>
                </a:solidFill>
                <a:effectLst>
                  <a:outerShdw blurRad="38100" dist="38100" dir="2700000" algn="tl">
                    <a:srgbClr val="000000">
                      <a:alpha val="43137"/>
                    </a:srgbClr>
                  </a:outerShdw>
                </a:effectLst>
              </a:rPr>
              <a:t>History and evolution of the IFPA concept</a:t>
            </a:r>
            <a:endParaRPr lang="ru-RU" sz="4000" b="1" dirty="0">
              <a:solidFill>
                <a:srgbClr val="FF0000"/>
              </a:solidFill>
              <a:effectLst>
                <a:outerShdw blurRad="38100" dist="38100" dir="2700000" algn="tl">
                  <a:srgbClr val="000000">
                    <a:alpha val="43137"/>
                  </a:srgbClr>
                </a:outerShdw>
              </a:effectLst>
            </a:endParaRPr>
          </a:p>
        </p:txBody>
      </p:sp>
      <p:sp>
        <p:nvSpPr>
          <p:cNvPr id="3" name="Объект 2">
            <a:extLst>
              <a:ext uri="{FF2B5EF4-FFF2-40B4-BE49-F238E27FC236}">
                <a16:creationId xmlns:a16="http://schemas.microsoft.com/office/drawing/2014/main" id="{75A02B7D-7F75-4528-ADCF-B4EDFD19249E}"/>
              </a:ext>
            </a:extLst>
          </p:cNvPr>
          <p:cNvSpPr>
            <a:spLocks noGrp="1"/>
          </p:cNvSpPr>
          <p:nvPr>
            <p:ph sz="half" idx="1"/>
          </p:nvPr>
        </p:nvSpPr>
        <p:spPr>
          <a:xfrm>
            <a:off x="741947" y="1519246"/>
            <a:ext cx="5181600" cy="4351338"/>
          </a:xfrm>
        </p:spPr>
        <p:txBody>
          <a:bodyPr>
            <a:noAutofit/>
          </a:bodyPr>
          <a:lstStyle/>
          <a:p>
            <a:pPr>
              <a:spcAft>
                <a:spcPts val="1200"/>
              </a:spcAft>
            </a:pPr>
            <a:r>
              <a:rPr lang="en-US" sz="1600" dirty="0"/>
              <a:t>The Forum on Development of </a:t>
            </a:r>
            <a:r>
              <a:rPr lang="en-US" sz="1600" dirty="0" err="1"/>
              <a:t>Agro</a:t>
            </a:r>
            <a:r>
              <a:rPr lang="en-US" sz="1600" dirty="0"/>
              <a:t>-Food Industries in OIC Member States was organized in Kampala, Uganda on 11-12 October 2011, recommended, among other issues, the establishment of an Agro-Industrial Association that would promote agribusiness and a value-chain approach to agricultural development in OIC countries.</a:t>
            </a:r>
          </a:p>
          <a:p>
            <a:pPr>
              <a:spcAft>
                <a:spcPts val="1200"/>
              </a:spcAft>
            </a:pPr>
            <a:r>
              <a:rPr lang="en-US" sz="1600" dirty="0"/>
              <a:t>The Consultative Meeting held in Muscat, Sultanate of Oman, on May 14, 2013, considered the various presentations made on activities relating to the mandate of the proposed Association and made further comments on the draft statute and recommended it to be circulated widely for other stakeholders to make their comments and enrich its contents.</a:t>
            </a:r>
          </a:p>
          <a:p>
            <a:pPr>
              <a:spcAft>
                <a:spcPts val="1200"/>
              </a:spcAft>
            </a:pPr>
            <a:r>
              <a:rPr lang="en-US" sz="1600" dirty="0"/>
              <a:t>The 43rd session of the CFM, held in Tashkent, Uzbekistan, in October 2016, called for sustained actions to stimulate intra-OIC trade through trade promotion, trade finance and the development of strategic products.</a:t>
            </a:r>
            <a:endParaRPr lang="ru-RU" sz="1600" dirty="0"/>
          </a:p>
        </p:txBody>
      </p:sp>
      <p:sp>
        <p:nvSpPr>
          <p:cNvPr id="4" name="Объект 3">
            <a:extLst>
              <a:ext uri="{FF2B5EF4-FFF2-40B4-BE49-F238E27FC236}">
                <a16:creationId xmlns:a16="http://schemas.microsoft.com/office/drawing/2014/main" id="{84BD9886-40F6-49DD-9F66-D0891529A2DA}"/>
              </a:ext>
            </a:extLst>
          </p:cNvPr>
          <p:cNvSpPr>
            <a:spLocks noGrp="1"/>
          </p:cNvSpPr>
          <p:nvPr>
            <p:ph sz="half" idx="2"/>
          </p:nvPr>
        </p:nvSpPr>
        <p:spPr>
          <a:xfrm>
            <a:off x="6172200" y="1505994"/>
            <a:ext cx="5181600" cy="1856038"/>
          </a:xfrm>
        </p:spPr>
        <p:txBody>
          <a:bodyPr>
            <a:noAutofit/>
          </a:bodyPr>
          <a:lstStyle/>
          <a:p>
            <a:r>
              <a:rPr lang="en-US" sz="1600" dirty="0"/>
              <a:t>The 14th Meeting of the COMCEC Agriculture Working Group, Ankara, Turkey, October 23, 2019, recommended ensuring trade liberalization between member countries, whereby the OIC has the opportunity to review its commitment to lift trade barriers, with specific efforts to create trade corridors across several OIC countries, pairing agricultural producers with trade, manufacturing and marketing centers.</a:t>
            </a:r>
            <a:endParaRPr lang="ru-RU" sz="1600" dirty="0"/>
          </a:p>
        </p:txBody>
      </p:sp>
      <p:pic>
        <p:nvPicPr>
          <p:cNvPr id="2054" name="Picture 6">
            <a:extLst>
              <a:ext uri="{FF2B5EF4-FFF2-40B4-BE49-F238E27FC236}">
                <a16:creationId xmlns:a16="http://schemas.microsoft.com/office/drawing/2014/main" id="{536F69CF-26BB-458F-9B0D-7F22812D17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3908" y="3643310"/>
            <a:ext cx="3118184" cy="22272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4375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Объект 8">
            <a:extLst>
              <a:ext uri="{FF2B5EF4-FFF2-40B4-BE49-F238E27FC236}">
                <a16:creationId xmlns:a16="http://schemas.microsoft.com/office/drawing/2014/main" id="{CF3F0F17-F93C-45D4-A4B0-3AB04F0B1E08}"/>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09398" y="3678853"/>
            <a:ext cx="11573203" cy="2995969"/>
          </a:xfrm>
        </p:spPr>
      </p:pic>
      <p:sp>
        <p:nvSpPr>
          <p:cNvPr id="2" name="Заголовок 1">
            <a:extLst>
              <a:ext uri="{FF2B5EF4-FFF2-40B4-BE49-F238E27FC236}">
                <a16:creationId xmlns:a16="http://schemas.microsoft.com/office/drawing/2014/main" id="{38A59669-180B-4DF3-9E5C-957DD1D2F753}"/>
              </a:ext>
            </a:extLst>
          </p:cNvPr>
          <p:cNvSpPr>
            <a:spLocks noGrp="1"/>
          </p:cNvSpPr>
          <p:nvPr>
            <p:ph type="title"/>
          </p:nvPr>
        </p:nvSpPr>
        <p:spPr>
          <a:xfrm>
            <a:off x="729596" y="186239"/>
            <a:ext cx="10515600" cy="824414"/>
          </a:xfrm>
        </p:spPr>
        <p:txBody>
          <a:bodyPr/>
          <a:lstStyle/>
          <a:p>
            <a:pPr algn="ctr"/>
            <a:r>
              <a:rPr lang="en-US" b="1" dirty="0">
                <a:solidFill>
                  <a:srgbClr val="FF0000"/>
                </a:solidFill>
                <a:effectLst>
                  <a:outerShdw blurRad="38100" dist="38100" dir="2700000" algn="tl">
                    <a:srgbClr val="000000">
                      <a:alpha val="43137"/>
                    </a:srgbClr>
                  </a:outerShdw>
                </a:effectLst>
              </a:rPr>
              <a:t>Assistance</a:t>
            </a:r>
            <a:endParaRPr lang="ru-RU" b="1" dirty="0">
              <a:solidFill>
                <a:srgbClr val="FF0000"/>
              </a:solidFill>
              <a:effectLst>
                <a:outerShdw blurRad="38100" dist="38100" dir="2700000" algn="tl">
                  <a:srgbClr val="000000">
                    <a:alpha val="43137"/>
                  </a:srgbClr>
                </a:outerShdw>
              </a:effectLst>
            </a:endParaRPr>
          </a:p>
        </p:txBody>
      </p:sp>
      <p:sp>
        <p:nvSpPr>
          <p:cNvPr id="7" name="Прямоугольник 6">
            <a:extLst>
              <a:ext uri="{FF2B5EF4-FFF2-40B4-BE49-F238E27FC236}">
                <a16:creationId xmlns:a16="http://schemas.microsoft.com/office/drawing/2014/main" id="{67CAE2A1-6841-416C-A5FA-5A6EA6347A31}"/>
              </a:ext>
            </a:extLst>
          </p:cNvPr>
          <p:cNvSpPr/>
          <p:nvPr/>
        </p:nvSpPr>
        <p:spPr>
          <a:xfrm>
            <a:off x="465035" y="2103437"/>
            <a:ext cx="1672389" cy="13255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id="{1A5E11B4-6EB5-4322-BCAD-27804CB67827}"/>
              </a:ext>
            </a:extLst>
          </p:cNvPr>
          <p:cNvSpPr>
            <a:spLocks noGrp="1"/>
          </p:cNvSpPr>
          <p:nvPr>
            <p:ph sz="half" idx="1"/>
          </p:nvPr>
        </p:nvSpPr>
        <p:spPr>
          <a:xfrm>
            <a:off x="92188" y="945878"/>
            <a:ext cx="11790413" cy="2995969"/>
          </a:xfrm>
        </p:spPr>
        <p:txBody>
          <a:bodyPr>
            <a:normAutofit fontScale="62500" lnSpcReduction="20000"/>
          </a:bodyPr>
          <a:lstStyle/>
          <a:p>
            <a:pPr algn="just">
              <a:lnSpc>
                <a:spcPct val="100000"/>
              </a:lnSpc>
            </a:pPr>
            <a:r>
              <a:rPr lang="en-US" dirty="0"/>
              <a:t>The Islamic Corporation for the Development of the Private Sector (ICD) is the private sector arm of the Islamic Development Bank Group (</a:t>
            </a:r>
            <a:r>
              <a:rPr lang="en-US" dirty="0" err="1"/>
              <a:t>IsDBG</a:t>
            </a:r>
            <a:r>
              <a:rPr lang="en-US" dirty="0"/>
              <a:t>), promote the economic development of OIC member countries by providing financial assistance and advisory solutions to private sector projects in accordance with the principles of shariah law.</a:t>
            </a:r>
          </a:p>
          <a:p>
            <a:pPr algn="just">
              <a:lnSpc>
                <a:spcPct val="100000"/>
              </a:lnSpc>
            </a:pPr>
            <a:r>
              <a:rPr lang="en-US" dirty="0"/>
              <a:t>Islamic Development Bank (</a:t>
            </a:r>
            <a:r>
              <a:rPr lang="en-US" dirty="0" err="1"/>
              <a:t>IsDB</a:t>
            </a:r>
            <a:r>
              <a:rPr lang="en-US" dirty="0"/>
              <a:t>)’s aggregate and cumulative agricultural project financing portfolio totaled $9.4 billion for 866 projects from its inception to the end of 2017, with $409 million spent on food related projects in 2017 alone.</a:t>
            </a:r>
          </a:p>
          <a:p>
            <a:pPr algn="just">
              <a:lnSpc>
                <a:spcPct val="100000"/>
              </a:lnSpc>
            </a:pPr>
            <a:r>
              <a:rPr lang="en-US" dirty="0"/>
              <a:t>However, the Islamic Development Bank's investments constitute a fraction of the amounts spent in 2017 alone by the World Bank affiliates. IBRD and IDA together committed $2,779 million in funding for agriculture, fishing, and forestry in 2017, with OIC countries receiving a substantial share of disbursements.</a:t>
            </a:r>
          </a:p>
          <a:p>
            <a:pPr algn="just">
              <a:lnSpc>
                <a:spcPct val="100000"/>
              </a:lnSpc>
            </a:pPr>
            <a:r>
              <a:rPr lang="en-US" dirty="0"/>
              <a:t>Trade Preferential System among the Member States of the OIC (TPS-OIC) is one of the most important projects of the COMCEC to foster intra-OIC trade. This system is based on three agreements, namely the Framework Agreement, the Protocol on Preferential Tariff Scheme (PRETAS) and the Rules of Origin. </a:t>
            </a:r>
          </a:p>
          <a:p>
            <a:pPr algn="just"/>
            <a:endParaRPr lang="fr-FR" b="1" dirty="0"/>
          </a:p>
          <a:p>
            <a:pPr algn="just"/>
            <a:endParaRPr lang="fr-FR" b="1" dirty="0"/>
          </a:p>
          <a:p>
            <a:pPr algn="just"/>
            <a:endParaRPr lang="ru-RU" b="1" dirty="0"/>
          </a:p>
        </p:txBody>
      </p:sp>
    </p:spTree>
    <p:extLst>
      <p:ext uri="{BB962C8B-B14F-4D97-AF65-F5344CB8AC3E}">
        <p14:creationId xmlns:p14="http://schemas.microsoft.com/office/powerpoint/2010/main" val="1309035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AB72FF8-B3EC-418D-AAF4-CCFACC19B5A8}"/>
              </a:ext>
            </a:extLst>
          </p:cNvPr>
          <p:cNvSpPr>
            <a:spLocks noGrp="1"/>
          </p:cNvSpPr>
          <p:nvPr>
            <p:ph type="title"/>
          </p:nvPr>
        </p:nvSpPr>
        <p:spPr>
          <a:xfrm>
            <a:off x="900363" y="211275"/>
            <a:ext cx="10515600" cy="469762"/>
          </a:xfrm>
        </p:spPr>
        <p:txBody>
          <a:bodyPr>
            <a:normAutofit fontScale="90000"/>
          </a:bodyPr>
          <a:lstStyle/>
          <a:p>
            <a:pPr algn="ctr"/>
            <a:r>
              <a:rPr lang="en-US" b="1" dirty="0">
                <a:solidFill>
                  <a:srgbClr val="FF0000"/>
                </a:solidFill>
                <a:effectLst>
                  <a:outerShdw blurRad="38100" dist="38100" dir="2700000" algn="tl">
                    <a:srgbClr val="000000">
                      <a:alpha val="43137"/>
                    </a:srgbClr>
                  </a:outerShdw>
                </a:effectLst>
              </a:rPr>
              <a:t>Aims </a:t>
            </a:r>
            <a:endParaRPr lang="ru-RU" b="1" dirty="0">
              <a:solidFill>
                <a:srgbClr val="FF0000"/>
              </a:solidFill>
              <a:effectLst>
                <a:outerShdw blurRad="38100" dist="38100" dir="2700000" algn="tl">
                  <a:srgbClr val="000000">
                    <a:alpha val="43137"/>
                  </a:srgbClr>
                </a:outerShdw>
              </a:effectLst>
            </a:endParaRPr>
          </a:p>
        </p:txBody>
      </p:sp>
      <p:sp>
        <p:nvSpPr>
          <p:cNvPr id="3" name="Объект 2">
            <a:extLst>
              <a:ext uri="{FF2B5EF4-FFF2-40B4-BE49-F238E27FC236}">
                <a16:creationId xmlns:a16="http://schemas.microsoft.com/office/drawing/2014/main" id="{4BA3DD04-425E-4B78-A270-2CEA57D14896}"/>
              </a:ext>
            </a:extLst>
          </p:cNvPr>
          <p:cNvSpPr>
            <a:spLocks noGrp="1"/>
          </p:cNvSpPr>
          <p:nvPr>
            <p:ph idx="1"/>
          </p:nvPr>
        </p:nvSpPr>
        <p:spPr>
          <a:xfrm>
            <a:off x="449943" y="776832"/>
            <a:ext cx="11321143" cy="5811837"/>
          </a:xfrm>
        </p:spPr>
        <p:txBody>
          <a:bodyPr>
            <a:noAutofit/>
          </a:bodyPr>
          <a:lstStyle/>
          <a:p>
            <a:pPr lvl="0"/>
            <a:r>
              <a:rPr lang="en-US" sz="1600" dirty="0"/>
              <a:t>To provide such services as advocacy on behalf of food processors within the IOFS Member States;</a:t>
            </a:r>
            <a:endParaRPr lang="ru-RU" sz="1600" dirty="0"/>
          </a:p>
          <a:p>
            <a:pPr lvl="0"/>
            <a:r>
              <a:rPr lang="en-US" sz="1600" dirty="0"/>
              <a:t>To facilitate business linkages and strategic partnership in the field of food processing among members;</a:t>
            </a:r>
            <a:endParaRPr lang="ru-RU" sz="1600" dirty="0"/>
          </a:p>
          <a:p>
            <a:pPr lvl="0"/>
            <a:r>
              <a:rPr lang="en-US" sz="1600" dirty="0"/>
              <a:t>To identify potential partnerships and investment opportunities in the field food processing within IOFS Member States;</a:t>
            </a:r>
            <a:endParaRPr lang="ru-RU" sz="1600" dirty="0"/>
          </a:p>
          <a:p>
            <a:pPr lvl="0"/>
            <a:r>
              <a:rPr lang="en-US" sz="1600" dirty="0"/>
              <a:t>To engage IOFS Member States and private Sector on issues and challenges relevant to food processing industry;</a:t>
            </a:r>
            <a:endParaRPr lang="ru-RU" sz="1600" dirty="0"/>
          </a:p>
          <a:p>
            <a:pPr lvl="0"/>
            <a:r>
              <a:rPr lang="en-US" sz="1600" dirty="0"/>
              <a:t>To exchange researches, studies, new innovations and techniques in order to provide members with up-to-date information on legislative and regulatory developments in IOFS Member States vital to the industry; </a:t>
            </a:r>
            <a:endParaRPr lang="ru-RU" sz="1600" dirty="0"/>
          </a:p>
          <a:p>
            <a:pPr lvl="0"/>
            <a:r>
              <a:rPr lang="en-US" sz="1600" dirty="0"/>
              <a:t>To Develop effective mechanisms to promote access to credit and markets within the frame work of OIC Trade Preferential System (TPS-OIC) or any other agreements entered into by OIC or IOFS;</a:t>
            </a:r>
            <a:endParaRPr lang="ru-RU" sz="1600" dirty="0"/>
          </a:p>
          <a:p>
            <a:pPr lvl="0"/>
            <a:r>
              <a:rPr lang="en-US" sz="1600" dirty="0"/>
              <a:t>To help small and Medium-sized </a:t>
            </a:r>
            <a:r>
              <a:rPr lang="en-US" sz="1600" dirty="0" err="1"/>
              <a:t>agro</a:t>
            </a:r>
            <a:r>
              <a:rPr lang="en-US" sz="1600" dirty="0"/>
              <a:t>-food producers to penetrate international markets;</a:t>
            </a:r>
            <a:endParaRPr lang="ru-RU" sz="1600" dirty="0"/>
          </a:p>
          <a:p>
            <a:pPr lvl="0"/>
            <a:r>
              <a:rPr lang="en-US" sz="1600" dirty="0"/>
              <a:t>To contribute to increasing Member States’ export revenue through value-added industrial processes;</a:t>
            </a:r>
            <a:endParaRPr lang="ru-RU" sz="1600" dirty="0"/>
          </a:p>
          <a:p>
            <a:pPr lvl="0"/>
            <a:r>
              <a:rPr lang="en-US" sz="1600" dirty="0"/>
              <a:t>To assist farmers through development and dissemination of plant genetic resources for food and agriculture quality, input supply, farm organization and management, post-harvest handling, provision of technologies of production and handling, grading criteria and facilities, cooling and packaging technologies, storage, transport, finance, and feedback from markets;</a:t>
            </a:r>
            <a:endParaRPr lang="ru-RU" sz="1600" dirty="0"/>
          </a:p>
          <a:p>
            <a:pPr lvl="0"/>
            <a:r>
              <a:rPr lang="en-US" sz="1600" dirty="0"/>
              <a:t>To streamline the value chain through Agriculture Commodity Markets;</a:t>
            </a:r>
            <a:endParaRPr lang="ru-RU" sz="1600" dirty="0"/>
          </a:p>
          <a:p>
            <a:pPr lvl="0"/>
            <a:r>
              <a:rPr lang="en-US" sz="1600" dirty="0"/>
              <a:t>To develop strategies for networking and sharing best practices through Committee and peer group meetings;</a:t>
            </a:r>
            <a:endParaRPr lang="ru-RU" sz="1600" dirty="0"/>
          </a:p>
          <a:p>
            <a:pPr lvl="0"/>
            <a:r>
              <a:rPr lang="en-US" sz="1600" dirty="0"/>
              <a:t>To build strong linkages with </a:t>
            </a:r>
            <a:r>
              <a:rPr lang="en-US" sz="1600" dirty="0" err="1"/>
              <a:t>agro</a:t>
            </a:r>
            <a:r>
              <a:rPr lang="en-US" sz="1600" dirty="0"/>
              <a:t>-food support institutions such as banks, vocational and research institutions, standardizations agencies, farmers’ associations etc.;</a:t>
            </a:r>
            <a:endParaRPr lang="ru-RU" sz="1600" dirty="0"/>
          </a:p>
          <a:p>
            <a:pPr lvl="0"/>
            <a:r>
              <a:rPr lang="en-US" sz="1600" dirty="0"/>
              <a:t>To facilitate technology transfer among Members;</a:t>
            </a:r>
            <a:endParaRPr lang="ru-RU" sz="1600" dirty="0"/>
          </a:p>
          <a:p>
            <a:r>
              <a:rPr lang="en-US" sz="1600" dirty="0"/>
              <a:t>To facilitate intra-OIC trade in the area of processed food;</a:t>
            </a:r>
            <a:endParaRPr lang="ru-RU" sz="1600" b="1" dirty="0">
              <a:latin typeface="Bookman Old Style" panose="02050604050505020204" pitchFamily="18" charset="0"/>
            </a:endParaRPr>
          </a:p>
        </p:txBody>
      </p:sp>
    </p:spTree>
    <p:extLst>
      <p:ext uri="{BB962C8B-B14F-4D97-AF65-F5344CB8AC3E}">
        <p14:creationId xmlns:p14="http://schemas.microsoft.com/office/powerpoint/2010/main" val="10682645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DC3C0D7-6A94-42FF-83FA-E034ED383332}"/>
              </a:ext>
            </a:extLst>
          </p:cNvPr>
          <p:cNvSpPr txBox="1"/>
          <p:nvPr/>
        </p:nvSpPr>
        <p:spPr>
          <a:xfrm>
            <a:off x="0" y="275705"/>
            <a:ext cx="9548598" cy="769441"/>
          </a:xfrm>
          <a:prstGeom prst="rect">
            <a:avLst/>
          </a:prstGeom>
          <a:noFill/>
        </p:spPr>
        <p:txBody>
          <a:bodyPr wrap="square" rtlCol="0">
            <a:spAutoFit/>
          </a:bodyPr>
          <a:lstStyle/>
          <a:p>
            <a:pPr algn="ctr"/>
            <a:r>
              <a:rPr lang="en-US" sz="4400" b="1" dirty="0">
                <a:solidFill>
                  <a:srgbClr val="FF0000"/>
                </a:solidFill>
                <a:effectLst>
                  <a:outerShdw blurRad="38100" dist="38100" dir="2700000" algn="tl">
                    <a:srgbClr val="000000">
                      <a:alpha val="43137"/>
                    </a:srgbClr>
                  </a:outerShdw>
                </a:effectLst>
                <a:latin typeface="+mj-lt"/>
                <a:ea typeface="+mj-ea"/>
                <a:cs typeface="+mj-cs"/>
              </a:rPr>
              <a:t>Instruments</a:t>
            </a:r>
            <a:endParaRPr lang="ru-RU" sz="4400" b="1" dirty="0">
              <a:solidFill>
                <a:srgbClr val="FF0000"/>
              </a:solidFill>
              <a:effectLst>
                <a:outerShdw blurRad="38100" dist="38100" dir="2700000" algn="tl">
                  <a:srgbClr val="000000">
                    <a:alpha val="43137"/>
                  </a:srgbClr>
                </a:outerShdw>
              </a:effectLst>
              <a:latin typeface="+mj-lt"/>
              <a:ea typeface="+mj-ea"/>
              <a:cs typeface="+mj-cs"/>
            </a:endParaRPr>
          </a:p>
        </p:txBody>
      </p:sp>
      <p:sp>
        <p:nvSpPr>
          <p:cNvPr id="4" name="Прямоугольник 3">
            <a:extLst>
              <a:ext uri="{FF2B5EF4-FFF2-40B4-BE49-F238E27FC236}">
                <a16:creationId xmlns:a16="http://schemas.microsoft.com/office/drawing/2014/main" id="{DB0ACBF8-23EC-4E0E-9778-16CD56E8A89B}"/>
              </a:ext>
            </a:extLst>
          </p:cNvPr>
          <p:cNvSpPr/>
          <p:nvPr/>
        </p:nvSpPr>
        <p:spPr>
          <a:xfrm>
            <a:off x="8616960" y="1396260"/>
            <a:ext cx="3108988" cy="4801314"/>
          </a:xfrm>
          <a:prstGeom prst="rect">
            <a:avLst/>
          </a:prstGeom>
        </p:spPr>
        <p:txBody>
          <a:bodyPr wrap="square">
            <a:spAutoFit/>
          </a:bodyPr>
          <a:lstStyle/>
          <a:p>
            <a:pPr marL="285750" indent="-285750">
              <a:buClr>
                <a:srgbClr val="FF0000"/>
              </a:buClr>
              <a:buFont typeface="Wingdings" panose="05000000000000000000" pitchFamily="2" charset="2"/>
              <a:buChar char="ü"/>
            </a:pPr>
            <a:r>
              <a:rPr lang="en-US" b="1" dirty="0">
                <a:solidFill>
                  <a:schemeClr val="accent1">
                    <a:lumMod val="75000"/>
                  </a:schemeClr>
                </a:solidFill>
              </a:rPr>
              <a:t>Advocacy for food processors;</a:t>
            </a:r>
          </a:p>
          <a:p>
            <a:pPr marL="285750" indent="-285750">
              <a:buClr>
                <a:srgbClr val="FF0000"/>
              </a:buClr>
              <a:buFont typeface="Wingdings" panose="05000000000000000000" pitchFamily="2" charset="2"/>
              <a:buChar char="ü"/>
            </a:pPr>
            <a:r>
              <a:rPr lang="en-US" b="1" dirty="0">
                <a:solidFill>
                  <a:schemeClr val="accent1">
                    <a:lumMod val="75000"/>
                  </a:schemeClr>
                </a:solidFill>
              </a:rPr>
              <a:t>Facilitation of commercial links;</a:t>
            </a:r>
          </a:p>
          <a:p>
            <a:pPr marL="285750" indent="-285750">
              <a:buClr>
                <a:srgbClr val="FF0000"/>
              </a:buClr>
              <a:buFont typeface="Wingdings" panose="05000000000000000000" pitchFamily="2" charset="2"/>
              <a:buChar char="ü"/>
            </a:pPr>
            <a:r>
              <a:rPr lang="en-US" b="1" dirty="0">
                <a:solidFill>
                  <a:schemeClr val="accent1">
                    <a:lumMod val="75000"/>
                  </a:schemeClr>
                </a:solidFill>
              </a:rPr>
              <a:t>Creation of partnerships and investment opportunities;</a:t>
            </a:r>
          </a:p>
          <a:p>
            <a:pPr marL="285750" indent="-285750">
              <a:buClr>
                <a:srgbClr val="FF0000"/>
              </a:buClr>
              <a:buFont typeface="Wingdings" panose="05000000000000000000" pitchFamily="2" charset="2"/>
              <a:buChar char="ü"/>
            </a:pPr>
            <a:r>
              <a:rPr lang="en-US" b="1" dirty="0">
                <a:solidFill>
                  <a:schemeClr val="accent1">
                    <a:lumMod val="75000"/>
                  </a:schemeClr>
                </a:solidFill>
              </a:rPr>
              <a:t>Solve the problems and challenges of food processing;</a:t>
            </a:r>
          </a:p>
          <a:p>
            <a:pPr marL="285750" indent="-285750">
              <a:buClr>
                <a:srgbClr val="FF0000"/>
              </a:buClr>
              <a:buFont typeface="Wingdings" panose="05000000000000000000" pitchFamily="2" charset="2"/>
              <a:buChar char="ü"/>
            </a:pPr>
            <a:r>
              <a:rPr lang="en-US" b="1" dirty="0">
                <a:solidFill>
                  <a:schemeClr val="accent1">
                    <a:lumMod val="75000"/>
                  </a:schemeClr>
                </a:solidFill>
              </a:rPr>
              <a:t>Information sharing;</a:t>
            </a:r>
          </a:p>
          <a:p>
            <a:pPr marL="285750" indent="-285750">
              <a:buClr>
                <a:srgbClr val="FF0000"/>
              </a:buClr>
              <a:buFont typeface="Wingdings" panose="05000000000000000000" pitchFamily="2" charset="2"/>
              <a:buChar char="ü"/>
            </a:pPr>
            <a:r>
              <a:rPr lang="en-US" b="1" dirty="0">
                <a:solidFill>
                  <a:schemeClr val="accent1">
                    <a:lumMod val="75000"/>
                  </a:schemeClr>
                </a:solidFill>
              </a:rPr>
              <a:t>Creation of legislative and regulatory frameworks;</a:t>
            </a:r>
          </a:p>
          <a:p>
            <a:pPr marL="285750" indent="-285750">
              <a:buClr>
                <a:srgbClr val="FF0000"/>
              </a:buClr>
              <a:buFont typeface="Wingdings" panose="05000000000000000000" pitchFamily="2" charset="2"/>
              <a:buChar char="ü"/>
            </a:pPr>
            <a:r>
              <a:rPr lang="en-US" b="1" dirty="0">
                <a:solidFill>
                  <a:schemeClr val="accent1">
                    <a:lumMod val="75000"/>
                  </a:schemeClr>
                </a:solidFill>
              </a:rPr>
              <a:t>Increased role of the private sector, employment of women and young people</a:t>
            </a:r>
          </a:p>
        </p:txBody>
      </p:sp>
      <p:graphicFrame>
        <p:nvGraphicFramePr>
          <p:cNvPr id="2" name="Схема 1">
            <a:extLst>
              <a:ext uri="{FF2B5EF4-FFF2-40B4-BE49-F238E27FC236}">
                <a16:creationId xmlns:a16="http://schemas.microsoft.com/office/drawing/2014/main" id="{EA27EC5A-C10E-4C4F-B1D9-1666E8C18CA1}"/>
              </a:ext>
            </a:extLst>
          </p:cNvPr>
          <p:cNvGraphicFramePr/>
          <p:nvPr>
            <p:extLst>
              <p:ext uri="{D42A27DB-BD31-4B8C-83A1-F6EECF244321}">
                <p14:modId xmlns:p14="http://schemas.microsoft.com/office/powerpoint/2010/main" val="3920566307"/>
              </p:ext>
            </p:extLst>
          </p:nvPr>
        </p:nvGraphicFramePr>
        <p:xfrm>
          <a:off x="466052" y="809141"/>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991466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9F8D70-1DCF-4BCE-AC6C-971E51855577}"/>
              </a:ext>
            </a:extLst>
          </p:cNvPr>
          <p:cNvSpPr>
            <a:spLocks noGrp="1"/>
          </p:cNvSpPr>
          <p:nvPr>
            <p:ph type="title"/>
          </p:nvPr>
        </p:nvSpPr>
        <p:spPr>
          <a:xfrm>
            <a:off x="838200" y="365126"/>
            <a:ext cx="10515600" cy="838032"/>
          </a:xfrm>
        </p:spPr>
        <p:txBody>
          <a:bodyPr/>
          <a:lstStyle/>
          <a:p>
            <a:pPr algn="ctr"/>
            <a:r>
              <a:rPr lang="en-US" b="1" dirty="0">
                <a:solidFill>
                  <a:srgbClr val="FF0000"/>
                </a:solidFill>
                <a:effectLst>
                  <a:outerShdw blurRad="38100" dist="38100" dir="2700000" algn="tl">
                    <a:srgbClr val="000000">
                      <a:alpha val="43137"/>
                    </a:srgbClr>
                  </a:outerShdw>
                </a:effectLst>
              </a:rPr>
              <a:t>Membership</a:t>
            </a:r>
            <a:endParaRPr lang="ru-RU" b="1" dirty="0">
              <a:solidFill>
                <a:srgbClr val="FF0000"/>
              </a:solidFill>
              <a:effectLst>
                <a:outerShdw blurRad="38100" dist="38100" dir="2700000" algn="tl">
                  <a:srgbClr val="000000">
                    <a:alpha val="43137"/>
                  </a:srgbClr>
                </a:outerShdw>
              </a:effectLst>
            </a:endParaRPr>
          </a:p>
        </p:txBody>
      </p:sp>
      <p:graphicFrame>
        <p:nvGraphicFramePr>
          <p:cNvPr id="7" name="Схема 6">
            <a:extLst>
              <a:ext uri="{FF2B5EF4-FFF2-40B4-BE49-F238E27FC236}">
                <a16:creationId xmlns:a16="http://schemas.microsoft.com/office/drawing/2014/main" id="{5AF87F74-693F-4931-8874-12E7460B680D}"/>
              </a:ext>
            </a:extLst>
          </p:cNvPr>
          <p:cNvGraphicFramePr/>
          <p:nvPr>
            <p:extLst>
              <p:ext uri="{D42A27DB-BD31-4B8C-83A1-F6EECF244321}">
                <p14:modId xmlns:p14="http://schemas.microsoft.com/office/powerpoint/2010/main" val="3858480256"/>
              </p:ext>
            </p:extLst>
          </p:nvPr>
        </p:nvGraphicFramePr>
        <p:xfrm>
          <a:off x="838200" y="1203157"/>
          <a:ext cx="10515600" cy="48034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54773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E796B1C-C14F-4D00-9ED4-BDE7D6A54BCF}"/>
              </a:ext>
            </a:extLst>
          </p:cNvPr>
          <p:cNvSpPr>
            <a:spLocks noGrp="1"/>
          </p:cNvSpPr>
          <p:nvPr>
            <p:ph type="title"/>
          </p:nvPr>
        </p:nvSpPr>
        <p:spPr>
          <a:xfrm>
            <a:off x="838200" y="281462"/>
            <a:ext cx="10515600" cy="970925"/>
          </a:xfrm>
        </p:spPr>
        <p:txBody>
          <a:bodyPr/>
          <a:lstStyle/>
          <a:p>
            <a:pPr algn="ctr"/>
            <a:r>
              <a:rPr lang="en-US" b="1" dirty="0">
                <a:solidFill>
                  <a:srgbClr val="FF0000"/>
                </a:solidFill>
                <a:effectLst>
                  <a:outerShdw blurRad="38100" dist="38100" dir="2700000" algn="tl">
                    <a:srgbClr val="000000">
                      <a:alpha val="43137"/>
                    </a:srgbClr>
                  </a:outerShdw>
                </a:effectLst>
              </a:rPr>
              <a:t>IFPA organs and their functions</a:t>
            </a:r>
            <a:endParaRPr lang="ru-RU" b="1" dirty="0">
              <a:solidFill>
                <a:srgbClr val="FF0000"/>
              </a:solidFill>
              <a:effectLst>
                <a:outerShdw blurRad="38100" dist="38100" dir="2700000" algn="tl">
                  <a:srgbClr val="000000">
                    <a:alpha val="43137"/>
                  </a:srgbClr>
                </a:outerShdw>
              </a:effectLst>
            </a:endParaRPr>
          </a:p>
        </p:txBody>
      </p:sp>
      <p:sp>
        <p:nvSpPr>
          <p:cNvPr id="8" name="Прямоугольник: скругленные углы 7">
            <a:extLst>
              <a:ext uri="{FF2B5EF4-FFF2-40B4-BE49-F238E27FC236}">
                <a16:creationId xmlns:a16="http://schemas.microsoft.com/office/drawing/2014/main" id="{A936CCCE-F61A-4839-9898-43F8B6A75520}"/>
              </a:ext>
            </a:extLst>
          </p:cNvPr>
          <p:cNvSpPr/>
          <p:nvPr/>
        </p:nvSpPr>
        <p:spPr>
          <a:xfrm>
            <a:off x="7081283" y="5374333"/>
            <a:ext cx="4784651" cy="86421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organizes daily activities</a:t>
            </a:r>
            <a:endParaRPr lang="ru-RU" sz="1400" dirty="0">
              <a:solidFill>
                <a:schemeClr val="tx1"/>
              </a:solidFill>
            </a:endParaRPr>
          </a:p>
        </p:txBody>
      </p:sp>
      <p:sp>
        <p:nvSpPr>
          <p:cNvPr id="9" name="Прямоугольник: скругленные углы 8">
            <a:extLst>
              <a:ext uri="{FF2B5EF4-FFF2-40B4-BE49-F238E27FC236}">
                <a16:creationId xmlns:a16="http://schemas.microsoft.com/office/drawing/2014/main" id="{F3D54C42-C00F-43DE-94A7-40C52CC61659}"/>
              </a:ext>
            </a:extLst>
          </p:cNvPr>
          <p:cNvSpPr/>
          <p:nvPr/>
        </p:nvSpPr>
        <p:spPr>
          <a:xfrm>
            <a:off x="6021572" y="3440496"/>
            <a:ext cx="5844362" cy="152362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en-US" sz="1400" dirty="0">
                <a:solidFill>
                  <a:schemeClr val="tx1"/>
                </a:solidFill>
              </a:rPr>
              <a:t>to take all measures to attain the goals of the Association;</a:t>
            </a:r>
          </a:p>
          <a:p>
            <a:pPr marL="171450" indent="-171450">
              <a:buFont typeface="Arial" panose="020B0604020202020204" pitchFamily="34" charset="0"/>
              <a:buChar char="•"/>
            </a:pPr>
            <a:r>
              <a:rPr lang="en-US" sz="1400" dirty="0">
                <a:solidFill>
                  <a:schemeClr val="tx1"/>
                </a:solidFill>
              </a:rPr>
              <a:t>to convene General Assemblies;</a:t>
            </a:r>
          </a:p>
          <a:p>
            <a:pPr marL="171450" indent="-171450">
              <a:buFont typeface="Arial" panose="020B0604020202020204" pitchFamily="34" charset="0"/>
              <a:buChar char="•"/>
            </a:pPr>
            <a:r>
              <a:rPr lang="en-US" sz="1400" dirty="0">
                <a:solidFill>
                  <a:schemeClr val="tx1"/>
                </a:solidFill>
              </a:rPr>
              <a:t>to take decisions with regard to admission of new members, to resignations of members, and to their possible expulsion;</a:t>
            </a:r>
          </a:p>
          <a:p>
            <a:pPr marL="171450" indent="-171450">
              <a:buFont typeface="Arial" panose="020B0604020202020204" pitchFamily="34" charset="0"/>
              <a:buChar char="•"/>
            </a:pPr>
            <a:r>
              <a:rPr lang="en-US" sz="1400" dirty="0">
                <a:solidFill>
                  <a:schemeClr val="tx1"/>
                </a:solidFill>
              </a:rPr>
              <a:t>to ensure the Statutes are applied, to draft rules of procedure, and to administer the assets of the Association.</a:t>
            </a:r>
            <a:r>
              <a:rPr lang="en-GB" sz="1400" dirty="0">
                <a:solidFill>
                  <a:schemeClr val="tx1"/>
                </a:solidFill>
              </a:rPr>
              <a:t>	</a:t>
            </a:r>
            <a:endParaRPr lang="ru-RU" sz="1400" dirty="0">
              <a:solidFill>
                <a:schemeClr val="tx1"/>
              </a:solidFill>
            </a:endParaRPr>
          </a:p>
        </p:txBody>
      </p:sp>
      <p:sp>
        <p:nvSpPr>
          <p:cNvPr id="10" name="Прямоугольник: скругленные углы 9">
            <a:extLst>
              <a:ext uri="{FF2B5EF4-FFF2-40B4-BE49-F238E27FC236}">
                <a16:creationId xmlns:a16="http://schemas.microsoft.com/office/drawing/2014/main" id="{B3FAFA31-2015-414C-9E86-B1681D4D3DEC}"/>
              </a:ext>
            </a:extLst>
          </p:cNvPr>
          <p:cNvSpPr/>
          <p:nvPr/>
        </p:nvSpPr>
        <p:spPr>
          <a:xfrm>
            <a:off x="4667085" y="1506659"/>
            <a:ext cx="7280068" cy="152362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400" dirty="0">
                <a:solidFill>
                  <a:schemeClr val="tx1"/>
                </a:solidFill>
              </a:rPr>
              <a:t>shall approve the admission and expulsion of members;</a:t>
            </a:r>
          </a:p>
          <a:p>
            <a:pPr marL="285750" indent="-285750">
              <a:buFont typeface="Arial" panose="020B0604020202020204" pitchFamily="34" charset="0"/>
              <a:buChar char="•"/>
            </a:pPr>
            <a:r>
              <a:rPr lang="en-US" sz="1400" dirty="0">
                <a:solidFill>
                  <a:schemeClr val="tx1"/>
                </a:solidFill>
              </a:rPr>
              <a:t>appoints the members of the Board and elects, at a minimum, the President, the Secretary and the Treasurer;</a:t>
            </a:r>
          </a:p>
          <a:p>
            <a:pPr marL="285750" indent="-285750">
              <a:buFont typeface="Arial" panose="020B0604020202020204" pitchFamily="34" charset="0"/>
              <a:buChar char="•"/>
            </a:pPr>
            <a:r>
              <a:rPr lang="en-US" sz="1400" dirty="0">
                <a:solidFill>
                  <a:schemeClr val="tx1"/>
                </a:solidFill>
              </a:rPr>
              <a:t>approves the annual budget;</a:t>
            </a:r>
          </a:p>
          <a:p>
            <a:pPr marL="285750" indent="-285750">
              <a:buFont typeface="Arial" panose="020B0604020202020204" pitchFamily="34" charset="0"/>
              <a:buChar char="•"/>
            </a:pPr>
            <a:r>
              <a:rPr lang="en-US" sz="1400" dirty="0">
                <a:solidFill>
                  <a:schemeClr val="tx1"/>
                </a:solidFill>
              </a:rPr>
              <a:t>supervises the activity of other organs, which it may dismiss, stating the grounds therefore;</a:t>
            </a:r>
          </a:p>
          <a:p>
            <a:pPr marL="285750" indent="-285750">
              <a:buFont typeface="Arial" panose="020B0604020202020204" pitchFamily="34" charset="0"/>
              <a:buChar char="•"/>
            </a:pPr>
            <a:r>
              <a:rPr lang="en-US" sz="1400" dirty="0">
                <a:solidFill>
                  <a:schemeClr val="tx1"/>
                </a:solidFill>
              </a:rPr>
              <a:t>decides on any modification of statutes;</a:t>
            </a:r>
          </a:p>
          <a:p>
            <a:pPr marL="285750" indent="-285750">
              <a:buFont typeface="Arial" panose="020B0604020202020204" pitchFamily="34" charset="0"/>
              <a:buChar char="•"/>
            </a:pPr>
            <a:r>
              <a:rPr lang="en-US" sz="1400" dirty="0">
                <a:solidFill>
                  <a:schemeClr val="tx1"/>
                </a:solidFill>
              </a:rPr>
              <a:t>fixes the annual membership fees</a:t>
            </a:r>
            <a:endParaRPr lang="ru-RU" sz="1400" dirty="0">
              <a:solidFill>
                <a:schemeClr val="tx1"/>
              </a:solidFill>
            </a:endParaRPr>
          </a:p>
        </p:txBody>
      </p:sp>
      <p:graphicFrame>
        <p:nvGraphicFramePr>
          <p:cNvPr id="11" name="Схема 10">
            <a:extLst>
              <a:ext uri="{FF2B5EF4-FFF2-40B4-BE49-F238E27FC236}">
                <a16:creationId xmlns:a16="http://schemas.microsoft.com/office/drawing/2014/main" id="{9F522404-EB9A-4B44-B227-8DD94E81119F}"/>
              </a:ext>
            </a:extLst>
          </p:cNvPr>
          <p:cNvGraphicFramePr/>
          <p:nvPr>
            <p:extLst>
              <p:ext uri="{D42A27DB-BD31-4B8C-83A1-F6EECF244321}">
                <p14:modId xmlns:p14="http://schemas.microsoft.com/office/powerpoint/2010/main" val="2158347430"/>
              </p:ext>
            </p:extLst>
          </p:nvPr>
        </p:nvGraphicFramePr>
        <p:xfrm>
          <a:off x="228011" y="1252387"/>
          <a:ext cx="6172790" cy="5141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945946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3424</TotalTime>
  <Words>1625</Words>
  <Application>Microsoft Office PowerPoint</Application>
  <PresentationFormat>Широкоэкранный</PresentationFormat>
  <Paragraphs>121</Paragraphs>
  <Slides>12</Slides>
  <Notes>1</Notes>
  <HiddenSlides>0</HiddenSlides>
  <MMClips>0</MMClips>
  <ScaleCrop>false</ScaleCrop>
  <HeadingPairs>
    <vt:vector size="8" baseType="variant">
      <vt:variant>
        <vt:lpstr>Использованные шрифты</vt:lpstr>
      </vt:variant>
      <vt:variant>
        <vt:i4>7</vt:i4>
      </vt:variant>
      <vt:variant>
        <vt:lpstr>Тема</vt:lpstr>
      </vt:variant>
      <vt:variant>
        <vt:i4>1</vt:i4>
      </vt:variant>
      <vt:variant>
        <vt:lpstr>Внедренные серверы OLE</vt:lpstr>
      </vt:variant>
      <vt:variant>
        <vt:i4>1</vt:i4>
      </vt:variant>
      <vt:variant>
        <vt:lpstr>Заголовки слайдов</vt:lpstr>
      </vt:variant>
      <vt:variant>
        <vt:i4>12</vt:i4>
      </vt:variant>
    </vt:vector>
  </HeadingPairs>
  <TitlesOfParts>
    <vt:vector size="21" baseType="lpstr">
      <vt:lpstr>Arial</vt:lpstr>
      <vt:lpstr>Bookman Old Style</vt:lpstr>
      <vt:lpstr>Calibri</vt:lpstr>
      <vt:lpstr>Calibri Light</vt:lpstr>
      <vt:lpstr>Georgia Pro Cond Black</vt:lpstr>
      <vt:lpstr>MS Reference Sans Serif</vt:lpstr>
      <vt:lpstr>Wingdings</vt:lpstr>
      <vt:lpstr>Тема Office</vt:lpstr>
      <vt:lpstr>Acrobat Document</vt:lpstr>
      <vt:lpstr>Презентация PowerPoint</vt:lpstr>
      <vt:lpstr>IOFS in bref</vt:lpstr>
      <vt:lpstr>Презентация PowerPoint</vt:lpstr>
      <vt:lpstr>History and evolution of the IFPA concept</vt:lpstr>
      <vt:lpstr>Assistance</vt:lpstr>
      <vt:lpstr>Aims </vt:lpstr>
      <vt:lpstr>Презентация PowerPoint</vt:lpstr>
      <vt:lpstr>Membership</vt:lpstr>
      <vt:lpstr>IFPA organs and their functions</vt:lpstr>
      <vt:lpstr>Allocation of IFPA funds</vt:lpstr>
      <vt:lpstr>Презентация PowerPoint</vt:lpstr>
      <vt:lpstr>Advantages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WW</dc:creator>
  <cp:lastModifiedBy>maral@iofs.org.kz</cp:lastModifiedBy>
  <cp:revision>111</cp:revision>
  <dcterms:created xsi:type="dcterms:W3CDTF">2019-10-31T06:51:50Z</dcterms:created>
  <dcterms:modified xsi:type="dcterms:W3CDTF">2020-03-23T13:53:50Z</dcterms:modified>
</cp:coreProperties>
</file>