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82" r:id="rId3"/>
    <p:sldId id="271" r:id="rId4"/>
    <p:sldId id="280" r:id="rId5"/>
    <p:sldId id="284" r:id="rId6"/>
    <p:sldId id="261" r:id="rId7"/>
    <p:sldId id="263" r:id="rId8"/>
    <p:sldId id="278" r:id="rId9"/>
    <p:sldId id="287" r:id="rId10"/>
    <p:sldId id="258" r:id="rId11"/>
    <p:sldId id="288" r:id="rId12"/>
    <p:sldId id="260"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W" initials="W" lastIdx="2" clrIdx="0">
    <p:extLst>
      <p:ext uri="{19B8F6BF-5375-455C-9EA6-DF929625EA0E}">
        <p15:presenceInfo xmlns:p15="http://schemas.microsoft.com/office/powerpoint/2012/main" userId="WW"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85" autoAdjust="0"/>
    <p:restoredTop sz="94660"/>
  </p:normalViewPr>
  <p:slideViewPr>
    <p:cSldViewPr snapToGrid="0">
      <p:cViewPr varScale="1">
        <p:scale>
          <a:sx n="72" d="100"/>
          <a:sy n="72" d="100"/>
        </p:scale>
        <p:origin x="6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1-04T18:25:59.837" idx="1">
    <p:pos x="9785" y="302"/>
    <p:text>private and public subsidies</p:text>
    <p:extLst>
      <p:ext uri="{C676402C-5697-4E1C-873F-D02D1690AC5C}">
        <p15:threadingInfo xmlns:p15="http://schemas.microsoft.com/office/powerpoint/2012/main" timeZoneBias="-360"/>
      </p:ext>
    </p:extLst>
  </p:cm>
  <p:cm authorId="1" dt="2019-11-04T18:26:18.726" idx="2">
    <p:pos x="10" y="10"/>
    <p:text/>
    <p:extLst>
      <p:ext uri="{C676402C-5697-4E1C-873F-D02D1690AC5C}">
        <p15:threadingInfo xmlns:p15="http://schemas.microsoft.com/office/powerpoint/2012/main" timeZoneBias="-360"/>
      </p:ext>
    </p:extLst>
  </p:cm>
</p:cmLst>
</file>

<file path=ppt/diagrams/_rels/data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g"/><Relationship Id="rId1" Type="http://schemas.openxmlformats.org/officeDocument/2006/relationships/image" Target="../media/image40.jpeg"/><Relationship Id="rId5" Type="http://schemas.openxmlformats.org/officeDocument/2006/relationships/image" Target="../media/image44.PNG"/><Relationship Id="rId4" Type="http://schemas.openxmlformats.org/officeDocument/2006/relationships/image" Target="../media/image4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g"/><Relationship Id="rId1" Type="http://schemas.openxmlformats.org/officeDocument/2006/relationships/image" Target="../media/image40.jpeg"/><Relationship Id="rId5" Type="http://schemas.openxmlformats.org/officeDocument/2006/relationships/image" Target="../media/image44.PNG"/><Relationship Id="rId4" Type="http://schemas.openxmlformats.org/officeDocument/2006/relationships/image" Target="../media/image4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617E59-84E8-46EA-980E-57A80A78B536}" type="doc">
      <dgm:prSet loTypeId="urn:microsoft.com/office/officeart/2008/layout/HexagonCluster" loCatId="relationship" qsTypeId="urn:microsoft.com/office/officeart/2005/8/quickstyle/simple1" qsCatId="simple" csTypeId="urn:microsoft.com/office/officeart/2005/8/colors/accent1_2" csCatId="accent1" phldr="1"/>
      <dgm:spPr/>
      <dgm:t>
        <a:bodyPr/>
        <a:lstStyle/>
        <a:p>
          <a:endParaRPr lang="ru-RU"/>
        </a:p>
      </dgm:t>
    </dgm:pt>
    <dgm:pt modelId="{A1753E54-7B32-43C7-90F1-42EE61D7F61B}">
      <dgm:prSet phldrT="[Текст]"/>
      <dgm:spPr/>
      <dgm:t>
        <a:bodyPr/>
        <a:lstStyle/>
        <a:p>
          <a:r>
            <a:rPr lang="en-GB" dirty="0" err="1"/>
            <a:t>investissements</a:t>
          </a:r>
          <a:endParaRPr lang="ru-RU" dirty="0"/>
        </a:p>
      </dgm:t>
    </dgm:pt>
    <dgm:pt modelId="{07CD331E-2243-471A-9DD3-A6AF32242C9C}" type="parTrans" cxnId="{E50BA7ED-7191-4F69-AE29-CAD5734CA141}">
      <dgm:prSet/>
      <dgm:spPr/>
      <dgm:t>
        <a:bodyPr/>
        <a:lstStyle/>
        <a:p>
          <a:endParaRPr lang="ru-RU"/>
        </a:p>
      </dgm:t>
    </dgm:pt>
    <dgm:pt modelId="{074FE500-EC4D-4988-8BAB-1F2A61FBF88C}" type="sibTrans" cxnId="{E50BA7ED-7191-4F69-AE29-CAD5734CA141}">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dgm:spPr>
      <dgm:t>
        <a:bodyPr/>
        <a:lstStyle/>
        <a:p>
          <a:endParaRPr lang="ru-RU"/>
        </a:p>
      </dgm:t>
    </dgm:pt>
    <dgm:pt modelId="{1D2FE8AC-9AB9-43E2-8BC7-289E1A85E77B}">
      <dgm:prSet phldrT="[Текст]"/>
      <dgm:spPr/>
      <dgm:t>
        <a:bodyPr/>
        <a:lstStyle/>
        <a:p>
          <a:r>
            <a:rPr lang="en-GB" dirty="0"/>
            <a:t>science et </a:t>
          </a:r>
          <a:r>
            <a:rPr lang="en-GB" dirty="0" err="1"/>
            <a:t>technologie</a:t>
          </a:r>
          <a:endParaRPr lang="ru-RU" dirty="0"/>
        </a:p>
      </dgm:t>
    </dgm:pt>
    <dgm:pt modelId="{DBB8C94E-B28F-4F8A-BBF5-171F441CA577}" type="parTrans" cxnId="{15E0EA25-8CF6-430F-8EBE-A6052CC0F35B}">
      <dgm:prSet/>
      <dgm:spPr/>
      <dgm:t>
        <a:bodyPr/>
        <a:lstStyle/>
        <a:p>
          <a:endParaRPr lang="ru-RU"/>
        </a:p>
      </dgm:t>
    </dgm:pt>
    <dgm:pt modelId="{A29E9BE9-ED18-4929-86B3-8E63B05703B9}" type="sibTrans" cxnId="{15E0EA25-8CF6-430F-8EBE-A6052CC0F35B}">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dgm:spPr>
      <dgm:t>
        <a:bodyPr/>
        <a:lstStyle/>
        <a:p>
          <a:endParaRPr lang="ru-RU"/>
        </a:p>
      </dgm:t>
    </dgm:pt>
    <dgm:pt modelId="{88B5FA7D-D2CF-48B5-ACAA-A85644B8425C}">
      <dgm:prSet phldrT="[Текст]"/>
      <dgm:spPr/>
      <dgm:t>
        <a:bodyPr/>
        <a:lstStyle/>
        <a:p>
          <a:r>
            <a:rPr lang="en-US" dirty="0"/>
            <a:t>import/export</a:t>
          </a:r>
          <a:endParaRPr lang="ru-RU" dirty="0"/>
        </a:p>
      </dgm:t>
    </dgm:pt>
    <dgm:pt modelId="{880AAA14-9478-4E4E-BFBD-13467D97E3A5}" type="parTrans" cxnId="{7E74F744-53BF-4CCA-BD33-E36E1080B05C}">
      <dgm:prSet/>
      <dgm:spPr/>
      <dgm:t>
        <a:bodyPr/>
        <a:lstStyle/>
        <a:p>
          <a:endParaRPr lang="ru-RU"/>
        </a:p>
      </dgm:t>
    </dgm:pt>
    <dgm:pt modelId="{C4D8B942-A616-4FF1-954F-FEF12B9B72D6}" type="sibTrans" cxnId="{7E74F744-53BF-4CCA-BD33-E36E1080B05C}">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14000" r="-14000"/>
          </a:stretch>
        </a:blipFill>
      </dgm:spPr>
      <dgm:t>
        <a:bodyPr/>
        <a:lstStyle/>
        <a:p>
          <a:endParaRPr lang="ru-RU"/>
        </a:p>
      </dgm:t>
    </dgm:pt>
    <dgm:pt modelId="{58A91992-B934-4CF9-8D5F-770CB5549251}">
      <dgm:prSet phldrT="[Текст]"/>
      <dgm:spPr/>
      <dgm:t>
        <a:bodyPr/>
        <a:lstStyle/>
        <a:p>
          <a:r>
            <a:rPr lang="en-GB" dirty="0" err="1"/>
            <a:t>logistique</a:t>
          </a:r>
          <a:endParaRPr lang="ru-RU" dirty="0"/>
        </a:p>
      </dgm:t>
    </dgm:pt>
    <dgm:pt modelId="{F26C3CD8-B611-400E-80DC-CA499343F534}" type="parTrans" cxnId="{5D937C16-346E-4E37-91C1-87FF264BA6E3}">
      <dgm:prSet/>
      <dgm:spPr/>
      <dgm:t>
        <a:bodyPr/>
        <a:lstStyle/>
        <a:p>
          <a:endParaRPr lang="ru-RU"/>
        </a:p>
      </dgm:t>
    </dgm:pt>
    <dgm:pt modelId="{C9B64616-DA85-43B5-ACE2-7AC858680523}" type="sibTrans" cxnId="{5D937C16-346E-4E37-91C1-87FF264BA6E3}">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l="-7000" r="-7000"/>
          </a:stretch>
        </a:blipFill>
      </dgm:spPr>
      <dgm:t>
        <a:bodyPr/>
        <a:lstStyle/>
        <a:p>
          <a:endParaRPr lang="ru-RU"/>
        </a:p>
      </dgm:t>
    </dgm:pt>
    <dgm:pt modelId="{09327346-74E1-4201-AA14-A5F693C23AA8}">
      <dgm:prSet phldrT="[Текст]"/>
      <dgm:spPr/>
      <dgm:t>
        <a:bodyPr/>
        <a:lstStyle/>
        <a:p>
          <a:r>
            <a:rPr lang="en-GB" dirty="0"/>
            <a:t>base de </a:t>
          </a:r>
          <a:r>
            <a:rPr lang="en-GB" dirty="0" err="1"/>
            <a:t>données</a:t>
          </a:r>
          <a:endParaRPr lang="ru-RU" dirty="0"/>
        </a:p>
      </dgm:t>
    </dgm:pt>
    <dgm:pt modelId="{3C8C6182-5031-4F23-8E91-7BD2F0FF3599}" type="parTrans" cxnId="{52F38015-68D5-4547-88BE-BE2864D2327F}">
      <dgm:prSet/>
      <dgm:spPr/>
      <dgm:t>
        <a:bodyPr/>
        <a:lstStyle/>
        <a:p>
          <a:endParaRPr lang="ru-RU"/>
        </a:p>
      </dgm:t>
    </dgm:pt>
    <dgm:pt modelId="{CBDD6A69-A798-4ADC-AD97-BBF6968B0D16}" type="sibTrans" cxnId="{52F38015-68D5-4547-88BE-BE2864D2327F}">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t="-4000" b="-4000"/>
          </a:stretch>
        </a:blipFill>
      </dgm:spPr>
      <dgm:t>
        <a:bodyPr/>
        <a:lstStyle/>
        <a:p>
          <a:endParaRPr lang="ru-RU"/>
        </a:p>
      </dgm:t>
    </dgm:pt>
    <dgm:pt modelId="{918F521C-63C4-4629-8B6E-ACBE9DACA015}" type="pres">
      <dgm:prSet presAssocID="{F4617E59-84E8-46EA-980E-57A80A78B536}" presName="Name0" presStyleCnt="0">
        <dgm:presLayoutVars>
          <dgm:chMax val="21"/>
          <dgm:chPref val="21"/>
        </dgm:presLayoutVars>
      </dgm:prSet>
      <dgm:spPr/>
    </dgm:pt>
    <dgm:pt modelId="{5B86AEF2-D7DF-4DD5-A874-6665FDAC949B}" type="pres">
      <dgm:prSet presAssocID="{A1753E54-7B32-43C7-90F1-42EE61D7F61B}" presName="text1" presStyleCnt="0"/>
      <dgm:spPr/>
    </dgm:pt>
    <dgm:pt modelId="{A74FDFF8-B14D-49D4-AD1B-5F4CE6256CF8}" type="pres">
      <dgm:prSet presAssocID="{A1753E54-7B32-43C7-90F1-42EE61D7F61B}" presName="textRepeatNode" presStyleLbl="alignNode1" presStyleIdx="0" presStyleCnt="5">
        <dgm:presLayoutVars>
          <dgm:chMax val="0"/>
          <dgm:chPref val="0"/>
          <dgm:bulletEnabled val="1"/>
        </dgm:presLayoutVars>
      </dgm:prSet>
      <dgm:spPr/>
    </dgm:pt>
    <dgm:pt modelId="{BBEE70FA-B732-404B-9C14-CC335846B304}" type="pres">
      <dgm:prSet presAssocID="{A1753E54-7B32-43C7-90F1-42EE61D7F61B}" presName="textaccent1" presStyleCnt="0"/>
      <dgm:spPr/>
    </dgm:pt>
    <dgm:pt modelId="{B2C9CFE3-4F2E-40F0-8ACB-9352C7D33A5F}" type="pres">
      <dgm:prSet presAssocID="{A1753E54-7B32-43C7-90F1-42EE61D7F61B}" presName="accentRepeatNode" presStyleLbl="solidAlignAcc1" presStyleIdx="0" presStyleCnt="10"/>
      <dgm:spPr/>
    </dgm:pt>
    <dgm:pt modelId="{3D4751B7-CF87-4FE7-AA33-1F0F1E838EC5}" type="pres">
      <dgm:prSet presAssocID="{074FE500-EC4D-4988-8BAB-1F2A61FBF88C}" presName="image1" presStyleCnt="0"/>
      <dgm:spPr/>
    </dgm:pt>
    <dgm:pt modelId="{D1FD9FAC-B185-4816-A3C2-10E6A4E48C6A}" type="pres">
      <dgm:prSet presAssocID="{074FE500-EC4D-4988-8BAB-1F2A61FBF88C}" presName="imageRepeatNode" presStyleLbl="alignAcc1" presStyleIdx="0" presStyleCnt="5"/>
      <dgm:spPr/>
    </dgm:pt>
    <dgm:pt modelId="{84600D1F-4139-4FF2-8A59-E3CFAF0F46B7}" type="pres">
      <dgm:prSet presAssocID="{074FE500-EC4D-4988-8BAB-1F2A61FBF88C}" presName="imageaccent1" presStyleCnt="0"/>
      <dgm:spPr/>
    </dgm:pt>
    <dgm:pt modelId="{A34BFE7A-364D-43BE-8DA0-E9233235A2B7}" type="pres">
      <dgm:prSet presAssocID="{074FE500-EC4D-4988-8BAB-1F2A61FBF88C}" presName="accentRepeatNode" presStyleLbl="solidAlignAcc1" presStyleIdx="1" presStyleCnt="10"/>
      <dgm:spPr/>
    </dgm:pt>
    <dgm:pt modelId="{E08756BD-FF76-4F84-BBD8-5066DEB1346D}" type="pres">
      <dgm:prSet presAssocID="{1D2FE8AC-9AB9-43E2-8BC7-289E1A85E77B}" presName="text2" presStyleCnt="0"/>
      <dgm:spPr/>
    </dgm:pt>
    <dgm:pt modelId="{0C40F08F-466E-4034-84EF-C4B48AB006EE}" type="pres">
      <dgm:prSet presAssocID="{1D2FE8AC-9AB9-43E2-8BC7-289E1A85E77B}" presName="textRepeatNode" presStyleLbl="alignNode1" presStyleIdx="1" presStyleCnt="5">
        <dgm:presLayoutVars>
          <dgm:chMax val="0"/>
          <dgm:chPref val="0"/>
          <dgm:bulletEnabled val="1"/>
        </dgm:presLayoutVars>
      </dgm:prSet>
      <dgm:spPr/>
    </dgm:pt>
    <dgm:pt modelId="{E08067EE-02FE-4B70-A174-BB88707B0A59}" type="pres">
      <dgm:prSet presAssocID="{1D2FE8AC-9AB9-43E2-8BC7-289E1A85E77B}" presName="textaccent2" presStyleCnt="0"/>
      <dgm:spPr/>
    </dgm:pt>
    <dgm:pt modelId="{5D428015-046E-4235-B69D-8E9CA3B0D6E9}" type="pres">
      <dgm:prSet presAssocID="{1D2FE8AC-9AB9-43E2-8BC7-289E1A85E77B}" presName="accentRepeatNode" presStyleLbl="solidAlignAcc1" presStyleIdx="2" presStyleCnt="10"/>
      <dgm:spPr/>
    </dgm:pt>
    <dgm:pt modelId="{E51F0916-7032-451D-82B1-A1A18B7873D2}" type="pres">
      <dgm:prSet presAssocID="{A29E9BE9-ED18-4929-86B3-8E63B05703B9}" presName="image2" presStyleCnt="0"/>
      <dgm:spPr/>
    </dgm:pt>
    <dgm:pt modelId="{4AECB718-647F-410D-A48C-F78144E071A4}" type="pres">
      <dgm:prSet presAssocID="{A29E9BE9-ED18-4929-86B3-8E63B05703B9}" presName="imageRepeatNode" presStyleLbl="alignAcc1" presStyleIdx="1" presStyleCnt="5"/>
      <dgm:spPr/>
    </dgm:pt>
    <dgm:pt modelId="{58087303-FC4B-4CF9-A80B-7DF8FC84C954}" type="pres">
      <dgm:prSet presAssocID="{A29E9BE9-ED18-4929-86B3-8E63B05703B9}" presName="imageaccent2" presStyleCnt="0"/>
      <dgm:spPr/>
    </dgm:pt>
    <dgm:pt modelId="{2BF4E508-97BB-48AA-A794-A7945CE8F88C}" type="pres">
      <dgm:prSet presAssocID="{A29E9BE9-ED18-4929-86B3-8E63B05703B9}" presName="accentRepeatNode" presStyleLbl="solidAlignAcc1" presStyleIdx="3" presStyleCnt="10"/>
      <dgm:spPr/>
    </dgm:pt>
    <dgm:pt modelId="{6F8DA823-E425-42EF-A704-9D03A5BA1AB2}" type="pres">
      <dgm:prSet presAssocID="{88B5FA7D-D2CF-48B5-ACAA-A85644B8425C}" presName="text3" presStyleCnt="0"/>
      <dgm:spPr/>
    </dgm:pt>
    <dgm:pt modelId="{EE8D5A94-C2BB-4BE5-B7D2-5261FC74E061}" type="pres">
      <dgm:prSet presAssocID="{88B5FA7D-D2CF-48B5-ACAA-A85644B8425C}" presName="textRepeatNode" presStyleLbl="alignNode1" presStyleIdx="2" presStyleCnt="5">
        <dgm:presLayoutVars>
          <dgm:chMax val="0"/>
          <dgm:chPref val="0"/>
          <dgm:bulletEnabled val="1"/>
        </dgm:presLayoutVars>
      </dgm:prSet>
      <dgm:spPr/>
    </dgm:pt>
    <dgm:pt modelId="{23A6E77F-2ABA-4C8B-9EE2-901E827C83E5}" type="pres">
      <dgm:prSet presAssocID="{88B5FA7D-D2CF-48B5-ACAA-A85644B8425C}" presName="textaccent3" presStyleCnt="0"/>
      <dgm:spPr/>
    </dgm:pt>
    <dgm:pt modelId="{247FC2F8-0530-473C-AF82-521B42CD0615}" type="pres">
      <dgm:prSet presAssocID="{88B5FA7D-D2CF-48B5-ACAA-A85644B8425C}" presName="accentRepeatNode" presStyleLbl="solidAlignAcc1" presStyleIdx="4" presStyleCnt="10"/>
      <dgm:spPr/>
    </dgm:pt>
    <dgm:pt modelId="{CA887712-F390-4DC4-B9AA-87507780A5AF}" type="pres">
      <dgm:prSet presAssocID="{C4D8B942-A616-4FF1-954F-FEF12B9B72D6}" presName="image3" presStyleCnt="0"/>
      <dgm:spPr/>
    </dgm:pt>
    <dgm:pt modelId="{5E9B60BF-0FC4-4D71-B49D-F4D4F92EB63B}" type="pres">
      <dgm:prSet presAssocID="{C4D8B942-A616-4FF1-954F-FEF12B9B72D6}" presName="imageRepeatNode" presStyleLbl="alignAcc1" presStyleIdx="2" presStyleCnt="5"/>
      <dgm:spPr/>
    </dgm:pt>
    <dgm:pt modelId="{A75EF22B-9C18-4937-90CD-3B6901942E95}" type="pres">
      <dgm:prSet presAssocID="{C4D8B942-A616-4FF1-954F-FEF12B9B72D6}" presName="imageaccent3" presStyleCnt="0"/>
      <dgm:spPr/>
    </dgm:pt>
    <dgm:pt modelId="{60DF4434-2514-422D-A912-6173E535864B}" type="pres">
      <dgm:prSet presAssocID="{C4D8B942-A616-4FF1-954F-FEF12B9B72D6}" presName="accentRepeatNode" presStyleLbl="solidAlignAcc1" presStyleIdx="5" presStyleCnt="10"/>
      <dgm:spPr/>
    </dgm:pt>
    <dgm:pt modelId="{1019337C-7E96-48CB-9A9D-5B5AF83FE1A5}" type="pres">
      <dgm:prSet presAssocID="{58A91992-B934-4CF9-8D5F-770CB5549251}" presName="text4" presStyleCnt="0"/>
      <dgm:spPr/>
    </dgm:pt>
    <dgm:pt modelId="{78A3D218-7C8D-4252-9C6B-4F38CB233690}" type="pres">
      <dgm:prSet presAssocID="{58A91992-B934-4CF9-8D5F-770CB5549251}" presName="textRepeatNode" presStyleLbl="alignNode1" presStyleIdx="3" presStyleCnt="5">
        <dgm:presLayoutVars>
          <dgm:chMax val="0"/>
          <dgm:chPref val="0"/>
          <dgm:bulletEnabled val="1"/>
        </dgm:presLayoutVars>
      </dgm:prSet>
      <dgm:spPr/>
    </dgm:pt>
    <dgm:pt modelId="{9EF3B32A-6EAA-4D63-AF85-792949BDF74A}" type="pres">
      <dgm:prSet presAssocID="{58A91992-B934-4CF9-8D5F-770CB5549251}" presName="textaccent4" presStyleCnt="0"/>
      <dgm:spPr/>
    </dgm:pt>
    <dgm:pt modelId="{53A39A75-C745-4D4D-A42B-F599885B3969}" type="pres">
      <dgm:prSet presAssocID="{58A91992-B934-4CF9-8D5F-770CB5549251}" presName="accentRepeatNode" presStyleLbl="solidAlignAcc1" presStyleIdx="6" presStyleCnt="10"/>
      <dgm:spPr/>
    </dgm:pt>
    <dgm:pt modelId="{3F652156-D946-40B4-B590-0C4DDC36E4AE}" type="pres">
      <dgm:prSet presAssocID="{C9B64616-DA85-43B5-ACE2-7AC858680523}" presName="image4" presStyleCnt="0"/>
      <dgm:spPr/>
    </dgm:pt>
    <dgm:pt modelId="{0C1175F1-6ECC-490D-9F2D-9F4E868B2A6C}" type="pres">
      <dgm:prSet presAssocID="{C9B64616-DA85-43B5-ACE2-7AC858680523}" presName="imageRepeatNode" presStyleLbl="alignAcc1" presStyleIdx="3" presStyleCnt="5"/>
      <dgm:spPr/>
    </dgm:pt>
    <dgm:pt modelId="{596ECCD0-6232-40B5-B799-4CF6C468EEE7}" type="pres">
      <dgm:prSet presAssocID="{C9B64616-DA85-43B5-ACE2-7AC858680523}" presName="imageaccent4" presStyleCnt="0"/>
      <dgm:spPr/>
    </dgm:pt>
    <dgm:pt modelId="{B8C9A564-D025-45E3-9D25-A5359F822582}" type="pres">
      <dgm:prSet presAssocID="{C9B64616-DA85-43B5-ACE2-7AC858680523}" presName="accentRepeatNode" presStyleLbl="solidAlignAcc1" presStyleIdx="7" presStyleCnt="10"/>
      <dgm:spPr/>
    </dgm:pt>
    <dgm:pt modelId="{F1583430-230B-4ACB-8FB9-BC900C8E58BC}" type="pres">
      <dgm:prSet presAssocID="{09327346-74E1-4201-AA14-A5F693C23AA8}" presName="text5" presStyleCnt="0"/>
      <dgm:spPr/>
    </dgm:pt>
    <dgm:pt modelId="{E9B06160-7D8F-4996-AD17-E6289292CED6}" type="pres">
      <dgm:prSet presAssocID="{09327346-74E1-4201-AA14-A5F693C23AA8}" presName="textRepeatNode" presStyleLbl="alignNode1" presStyleIdx="4" presStyleCnt="5">
        <dgm:presLayoutVars>
          <dgm:chMax val="0"/>
          <dgm:chPref val="0"/>
          <dgm:bulletEnabled val="1"/>
        </dgm:presLayoutVars>
      </dgm:prSet>
      <dgm:spPr/>
    </dgm:pt>
    <dgm:pt modelId="{50810004-358E-436D-90CB-1760ACEEF501}" type="pres">
      <dgm:prSet presAssocID="{09327346-74E1-4201-AA14-A5F693C23AA8}" presName="textaccent5" presStyleCnt="0"/>
      <dgm:spPr/>
    </dgm:pt>
    <dgm:pt modelId="{9E46DB2B-664A-4EE9-8D68-6D25257ECE4F}" type="pres">
      <dgm:prSet presAssocID="{09327346-74E1-4201-AA14-A5F693C23AA8}" presName="accentRepeatNode" presStyleLbl="solidAlignAcc1" presStyleIdx="8" presStyleCnt="10"/>
      <dgm:spPr/>
    </dgm:pt>
    <dgm:pt modelId="{7C83AF5F-247F-4008-92D2-8EA2D7D32A86}" type="pres">
      <dgm:prSet presAssocID="{CBDD6A69-A798-4ADC-AD97-BBF6968B0D16}" presName="image5" presStyleCnt="0"/>
      <dgm:spPr/>
    </dgm:pt>
    <dgm:pt modelId="{E0F1495D-9793-4F22-8C6A-382C3D564E72}" type="pres">
      <dgm:prSet presAssocID="{CBDD6A69-A798-4ADC-AD97-BBF6968B0D16}" presName="imageRepeatNode" presStyleLbl="alignAcc1" presStyleIdx="4" presStyleCnt="5"/>
      <dgm:spPr/>
    </dgm:pt>
    <dgm:pt modelId="{C301E887-2D68-4336-A736-0D9A5CB20033}" type="pres">
      <dgm:prSet presAssocID="{CBDD6A69-A798-4ADC-AD97-BBF6968B0D16}" presName="imageaccent5" presStyleCnt="0"/>
      <dgm:spPr/>
    </dgm:pt>
    <dgm:pt modelId="{30A6FE3A-D814-411F-BA30-D69E015DE807}" type="pres">
      <dgm:prSet presAssocID="{CBDD6A69-A798-4ADC-AD97-BBF6968B0D16}" presName="accentRepeatNode" presStyleLbl="solidAlignAcc1" presStyleIdx="9" presStyleCnt="10"/>
      <dgm:spPr/>
    </dgm:pt>
  </dgm:ptLst>
  <dgm:cxnLst>
    <dgm:cxn modelId="{4300BF14-461A-402B-87AD-C6A49A526B34}" type="presOf" srcId="{C9B64616-DA85-43B5-ACE2-7AC858680523}" destId="{0C1175F1-6ECC-490D-9F2D-9F4E868B2A6C}" srcOrd="0" destOrd="0" presId="urn:microsoft.com/office/officeart/2008/layout/HexagonCluster"/>
    <dgm:cxn modelId="{52F38015-68D5-4547-88BE-BE2864D2327F}" srcId="{F4617E59-84E8-46EA-980E-57A80A78B536}" destId="{09327346-74E1-4201-AA14-A5F693C23AA8}" srcOrd="4" destOrd="0" parTransId="{3C8C6182-5031-4F23-8E91-7BD2F0FF3599}" sibTransId="{CBDD6A69-A798-4ADC-AD97-BBF6968B0D16}"/>
    <dgm:cxn modelId="{5D937C16-346E-4E37-91C1-87FF264BA6E3}" srcId="{F4617E59-84E8-46EA-980E-57A80A78B536}" destId="{58A91992-B934-4CF9-8D5F-770CB5549251}" srcOrd="3" destOrd="0" parTransId="{F26C3CD8-B611-400E-80DC-CA499343F534}" sibTransId="{C9B64616-DA85-43B5-ACE2-7AC858680523}"/>
    <dgm:cxn modelId="{15E0EA25-8CF6-430F-8EBE-A6052CC0F35B}" srcId="{F4617E59-84E8-46EA-980E-57A80A78B536}" destId="{1D2FE8AC-9AB9-43E2-8BC7-289E1A85E77B}" srcOrd="1" destOrd="0" parTransId="{DBB8C94E-B28F-4F8A-BBF5-171F441CA577}" sibTransId="{A29E9BE9-ED18-4929-86B3-8E63B05703B9}"/>
    <dgm:cxn modelId="{9C65DF2B-CFCE-45FA-A17B-DCB37EF3A883}" type="presOf" srcId="{A29E9BE9-ED18-4929-86B3-8E63B05703B9}" destId="{4AECB718-647F-410D-A48C-F78144E071A4}" srcOrd="0" destOrd="0" presId="urn:microsoft.com/office/officeart/2008/layout/HexagonCluster"/>
    <dgm:cxn modelId="{7E74F744-53BF-4CCA-BD33-E36E1080B05C}" srcId="{F4617E59-84E8-46EA-980E-57A80A78B536}" destId="{88B5FA7D-D2CF-48B5-ACAA-A85644B8425C}" srcOrd="2" destOrd="0" parTransId="{880AAA14-9478-4E4E-BFBD-13467D97E3A5}" sibTransId="{C4D8B942-A616-4FF1-954F-FEF12B9B72D6}"/>
    <dgm:cxn modelId="{9781A274-5D4E-4B2E-B78C-8A90A0F2DC7F}" type="presOf" srcId="{88B5FA7D-D2CF-48B5-ACAA-A85644B8425C}" destId="{EE8D5A94-C2BB-4BE5-B7D2-5261FC74E061}" srcOrd="0" destOrd="0" presId="urn:microsoft.com/office/officeart/2008/layout/HexagonCluster"/>
    <dgm:cxn modelId="{A5F71289-FA8C-48E9-B54C-80A8B9AF2464}" type="presOf" srcId="{F4617E59-84E8-46EA-980E-57A80A78B536}" destId="{918F521C-63C4-4629-8B6E-ACBE9DACA015}" srcOrd="0" destOrd="0" presId="urn:microsoft.com/office/officeart/2008/layout/HexagonCluster"/>
    <dgm:cxn modelId="{579D9E92-9C62-465F-92D7-85BF12C0F407}" type="presOf" srcId="{A1753E54-7B32-43C7-90F1-42EE61D7F61B}" destId="{A74FDFF8-B14D-49D4-AD1B-5F4CE6256CF8}" srcOrd="0" destOrd="0" presId="urn:microsoft.com/office/officeart/2008/layout/HexagonCluster"/>
    <dgm:cxn modelId="{7502CD97-0AAD-4F03-82EF-982034BEAA24}" type="presOf" srcId="{58A91992-B934-4CF9-8D5F-770CB5549251}" destId="{78A3D218-7C8D-4252-9C6B-4F38CB233690}" srcOrd="0" destOrd="0" presId="urn:microsoft.com/office/officeart/2008/layout/HexagonCluster"/>
    <dgm:cxn modelId="{FAA59299-6BA1-4E1C-928E-04636A234E9E}" type="presOf" srcId="{C4D8B942-A616-4FF1-954F-FEF12B9B72D6}" destId="{5E9B60BF-0FC4-4D71-B49D-F4D4F92EB63B}" srcOrd="0" destOrd="0" presId="urn:microsoft.com/office/officeart/2008/layout/HexagonCluster"/>
    <dgm:cxn modelId="{84CB1AA8-199B-4826-9E6C-52ED81AEE916}" type="presOf" srcId="{CBDD6A69-A798-4ADC-AD97-BBF6968B0D16}" destId="{E0F1495D-9793-4F22-8C6A-382C3D564E72}" srcOrd="0" destOrd="0" presId="urn:microsoft.com/office/officeart/2008/layout/HexagonCluster"/>
    <dgm:cxn modelId="{6DCF9DC6-E169-4DE1-B81D-DC2C911D0A11}" type="presOf" srcId="{09327346-74E1-4201-AA14-A5F693C23AA8}" destId="{E9B06160-7D8F-4996-AD17-E6289292CED6}" srcOrd="0" destOrd="0" presId="urn:microsoft.com/office/officeart/2008/layout/HexagonCluster"/>
    <dgm:cxn modelId="{B9D729C9-84CB-43A3-AFE3-90F1181BB1F4}" type="presOf" srcId="{074FE500-EC4D-4988-8BAB-1F2A61FBF88C}" destId="{D1FD9FAC-B185-4816-A3C2-10E6A4E48C6A}" srcOrd="0" destOrd="0" presId="urn:microsoft.com/office/officeart/2008/layout/HexagonCluster"/>
    <dgm:cxn modelId="{7E0EE0E8-D7A5-42BF-8CC1-7928F666681A}" type="presOf" srcId="{1D2FE8AC-9AB9-43E2-8BC7-289E1A85E77B}" destId="{0C40F08F-466E-4034-84EF-C4B48AB006EE}" srcOrd="0" destOrd="0" presId="urn:microsoft.com/office/officeart/2008/layout/HexagonCluster"/>
    <dgm:cxn modelId="{E50BA7ED-7191-4F69-AE29-CAD5734CA141}" srcId="{F4617E59-84E8-46EA-980E-57A80A78B536}" destId="{A1753E54-7B32-43C7-90F1-42EE61D7F61B}" srcOrd="0" destOrd="0" parTransId="{07CD331E-2243-471A-9DD3-A6AF32242C9C}" sibTransId="{074FE500-EC4D-4988-8BAB-1F2A61FBF88C}"/>
    <dgm:cxn modelId="{40A9FA85-F556-4E56-BE5C-796E919162DA}" type="presParOf" srcId="{918F521C-63C4-4629-8B6E-ACBE9DACA015}" destId="{5B86AEF2-D7DF-4DD5-A874-6665FDAC949B}" srcOrd="0" destOrd="0" presId="urn:microsoft.com/office/officeart/2008/layout/HexagonCluster"/>
    <dgm:cxn modelId="{7DF07149-7396-4A3A-8505-5A4A1F75B849}" type="presParOf" srcId="{5B86AEF2-D7DF-4DD5-A874-6665FDAC949B}" destId="{A74FDFF8-B14D-49D4-AD1B-5F4CE6256CF8}" srcOrd="0" destOrd="0" presId="urn:microsoft.com/office/officeart/2008/layout/HexagonCluster"/>
    <dgm:cxn modelId="{E2B3E353-459C-4F8F-BC00-3E943AB8DEFF}" type="presParOf" srcId="{918F521C-63C4-4629-8B6E-ACBE9DACA015}" destId="{BBEE70FA-B732-404B-9C14-CC335846B304}" srcOrd="1" destOrd="0" presId="urn:microsoft.com/office/officeart/2008/layout/HexagonCluster"/>
    <dgm:cxn modelId="{60FCF383-C6EC-4B0A-9EE6-C301CE29A4D0}" type="presParOf" srcId="{BBEE70FA-B732-404B-9C14-CC335846B304}" destId="{B2C9CFE3-4F2E-40F0-8ACB-9352C7D33A5F}" srcOrd="0" destOrd="0" presId="urn:microsoft.com/office/officeart/2008/layout/HexagonCluster"/>
    <dgm:cxn modelId="{E469EDB7-EF96-48FE-AF6E-C9EB51B8EBFD}" type="presParOf" srcId="{918F521C-63C4-4629-8B6E-ACBE9DACA015}" destId="{3D4751B7-CF87-4FE7-AA33-1F0F1E838EC5}" srcOrd="2" destOrd="0" presId="urn:microsoft.com/office/officeart/2008/layout/HexagonCluster"/>
    <dgm:cxn modelId="{E5AA067C-D3D4-47E3-A6AF-945AC2FB0B00}" type="presParOf" srcId="{3D4751B7-CF87-4FE7-AA33-1F0F1E838EC5}" destId="{D1FD9FAC-B185-4816-A3C2-10E6A4E48C6A}" srcOrd="0" destOrd="0" presId="urn:microsoft.com/office/officeart/2008/layout/HexagonCluster"/>
    <dgm:cxn modelId="{806C1059-0C2E-4268-83E7-D149C45EA90D}" type="presParOf" srcId="{918F521C-63C4-4629-8B6E-ACBE9DACA015}" destId="{84600D1F-4139-4FF2-8A59-E3CFAF0F46B7}" srcOrd="3" destOrd="0" presId="urn:microsoft.com/office/officeart/2008/layout/HexagonCluster"/>
    <dgm:cxn modelId="{8FD22161-5261-42E2-AC4A-C1DFCDE7B261}" type="presParOf" srcId="{84600D1F-4139-4FF2-8A59-E3CFAF0F46B7}" destId="{A34BFE7A-364D-43BE-8DA0-E9233235A2B7}" srcOrd="0" destOrd="0" presId="urn:microsoft.com/office/officeart/2008/layout/HexagonCluster"/>
    <dgm:cxn modelId="{DD65C815-A136-4BEC-B130-CA17D66069FD}" type="presParOf" srcId="{918F521C-63C4-4629-8B6E-ACBE9DACA015}" destId="{E08756BD-FF76-4F84-BBD8-5066DEB1346D}" srcOrd="4" destOrd="0" presId="urn:microsoft.com/office/officeart/2008/layout/HexagonCluster"/>
    <dgm:cxn modelId="{4A371A29-13A4-4D0A-983C-B90894331ADE}" type="presParOf" srcId="{E08756BD-FF76-4F84-BBD8-5066DEB1346D}" destId="{0C40F08F-466E-4034-84EF-C4B48AB006EE}" srcOrd="0" destOrd="0" presId="urn:microsoft.com/office/officeart/2008/layout/HexagonCluster"/>
    <dgm:cxn modelId="{E07ED995-A39A-410E-905F-DA8397846CB4}" type="presParOf" srcId="{918F521C-63C4-4629-8B6E-ACBE9DACA015}" destId="{E08067EE-02FE-4B70-A174-BB88707B0A59}" srcOrd="5" destOrd="0" presId="urn:microsoft.com/office/officeart/2008/layout/HexagonCluster"/>
    <dgm:cxn modelId="{24B48DA1-2077-43D6-93A3-4E854BCB6354}" type="presParOf" srcId="{E08067EE-02FE-4B70-A174-BB88707B0A59}" destId="{5D428015-046E-4235-B69D-8E9CA3B0D6E9}" srcOrd="0" destOrd="0" presId="urn:microsoft.com/office/officeart/2008/layout/HexagonCluster"/>
    <dgm:cxn modelId="{0F0632A9-1943-4526-B3E9-63842FEC11E9}" type="presParOf" srcId="{918F521C-63C4-4629-8B6E-ACBE9DACA015}" destId="{E51F0916-7032-451D-82B1-A1A18B7873D2}" srcOrd="6" destOrd="0" presId="urn:microsoft.com/office/officeart/2008/layout/HexagonCluster"/>
    <dgm:cxn modelId="{29B17AF7-3BF6-482B-9F6B-794B90993727}" type="presParOf" srcId="{E51F0916-7032-451D-82B1-A1A18B7873D2}" destId="{4AECB718-647F-410D-A48C-F78144E071A4}" srcOrd="0" destOrd="0" presId="urn:microsoft.com/office/officeart/2008/layout/HexagonCluster"/>
    <dgm:cxn modelId="{69FB68AA-5327-410F-90FF-2D37915CA0EA}" type="presParOf" srcId="{918F521C-63C4-4629-8B6E-ACBE9DACA015}" destId="{58087303-FC4B-4CF9-A80B-7DF8FC84C954}" srcOrd="7" destOrd="0" presId="urn:microsoft.com/office/officeart/2008/layout/HexagonCluster"/>
    <dgm:cxn modelId="{6587AE12-FED9-4988-931E-321CA7401755}" type="presParOf" srcId="{58087303-FC4B-4CF9-A80B-7DF8FC84C954}" destId="{2BF4E508-97BB-48AA-A794-A7945CE8F88C}" srcOrd="0" destOrd="0" presId="urn:microsoft.com/office/officeart/2008/layout/HexagonCluster"/>
    <dgm:cxn modelId="{4C3266E6-36B3-4945-B9B8-3ABA981B42FA}" type="presParOf" srcId="{918F521C-63C4-4629-8B6E-ACBE9DACA015}" destId="{6F8DA823-E425-42EF-A704-9D03A5BA1AB2}" srcOrd="8" destOrd="0" presId="urn:microsoft.com/office/officeart/2008/layout/HexagonCluster"/>
    <dgm:cxn modelId="{160186D1-AA4D-4CDB-AA20-A64C6A146B97}" type="presParOf" srcId="{6F8DA823-E425-42EF-A704-9D03A5BA1AB2}" destId="{EE8D5A94-C2BB-4BE5-B7D2-5261FC74E061}" srcOrd="0" destOrd="0" presId="urn:microsoft.com/office/officeart/2008/layout/HexagonCluster"/>
    <dgm:cxn modelId="{93B1D0F1-9877-4570-A177-B2AAED04E597}" type="presParOf" srcId="{918F521C-63C4-4629-8B6E-ACBE9DACA015}" destId="{23A6E77F-2ABA-4C8B-9EE2-901E827C83E5}" srcOrd="9" destOrd="0" presId="urn:microsoft.com/office/officeart/2008/layout/HexagonCluster"/>
    <dgm:cxn modelId="{BCE3160B-6416-47FB-B88B-7FF2F9978108}" type="presParOf" srcId="{23A6E77F-2ABA-4C8B-9EE2-901E827C83E5}" destId="{247FC2F8-0530-473C-AF82-521B42CD0615}" srcOrd="0" destOrd="0" presId="urn:microsoft.com/office/officeart/2008/layout/HexagonCluster"/>
    <dgm:cxn modelId="{CEDEB204-B3D1-4CFF-B6E1-B38994822D7D}" type="presParOf" srcId="{918F521C-63C4-4629-8B6E-ACBE9DACA015}" destId="{CA887712-F390-4DC4-B9AA-87507780A5AF}" srcOrd="10" destOrd="0" presId="urn:microsoft.com/office/officeart/2008/layout/HexagonCluster"/>
    <dgm:cxn modelId="{D1C6AA7F-FFB8-4A55-81E1-92BC0E9642AE}" type="presParOf" srcId="{CA887712-F390-4DC4-B9AA-87507780A5AF}" destId="{5E9B60BF-0FC4-4D71-B49D-F4D4F92EB63B}" srcOrd="0" destOrd="0" presId="urn:microsoft.com/office/officeart/2008/layout/HexagonCluster"/>
    <dgm:cxn modelId="{642EF75D-415C-44FA-AD19-EAD30BEF7B73}" type="presParOf" srcId="{918F521C-63C4-4629-8B6E-ACBE9DACA015}" destId="{A75EF22B-9C18-4937-90CD-3B6901942E95}" srcOrd="11" destOrd="0" presId="urn:microsoft.com/office/officeart/2008/layout/HexagonCluster"/>
    <dgm:cxn modelId="{992D6092-A1D6-4988-A8BC-389B6C14704B}" type="presParOf" srcId="{A75EF22B-9C18-4937-90CD-3B6901942E95}" destId="{60DF4434-2514-422D-A912-6173E535864B}" srcOrd="0" destOrd="0" presId="urn:microsoft.com/office/officeart/2008/layout/HexagonCluster"/>
    <dgm:cxn modelId="{A6CA345E-0829-4011-9B2E-B7D1A19DB529}" type="presParOf" srcId="{918F521C-63C4-4629-8B6E-ACBE9DACA015}" destId="{1019337C-7E96-48CB-9A9D-5B5AF83FE1A5}" srcOrd="12" destOrd="0" presId="urn:microsoft.com/office/officeart/2008/layout/HexagonCluster"/>
    <dgm:cxn modelId="{B200B02A-DC2A-4E70-8A77-85FAC447ECEC}" type="presParOf" srcId="{1019337C-7E96-48CB-9A9D-5B5AF83FE1A5}" destId="{78A3D218-7C8D-4252-9C6B-4F38CB233690}" srcOrd="0" destOrd="0" presId="urn:microsoft.com/office/officeart/2008/layout/HexagonCluster"/>
    <dgm:cxn modelId="{37CD8D11-6456-4E05-ADCC-6ABFDC65464D}" type="presParOf" srcId="{918F521C-63C4-4629-8B6E-ACBE9DACA015}" destId="{9EF3B32A-6EAA-4D63-AF85-792949BDF74A}" srcOrd="13" destOrd="0" presId="urn:microsoft.com/office/officeart/2008/layout/HexagonCluster"/>
    <dgm:cxn modelId="{A9AB1FDB-9688-414A-890E-5D58195104F3}" type="presParOf" srcId="{9EF3B32A-6EAA-4D63-AF85-792949BDF74A}" destId="{53A39A75-C745-4D4D-A42B-F599885B3969}" srcOrd="0" destOrd="0" presId="urn:microsoft.com/office/officeart/2008/layout/HexagonCluster"/>
    <dgm:cxn modelId="{64F8B0D0-415D-4295-88D6-FBC7F95E7999}" type="presParOf" srcId="{918F521C-63C4-4629-8B6E-ACBE9DACA015}" destId="{3F652156-D946-40B4-B590-0C4DDC36E4AE}" srcOrd="14" destOrd="0" presId="urn:microsoft.com/office/officeart/2008/layout/HexagonCluster"/>
    <dgm:cxn modelId="{DD0A1D86-34C4-4F07-A0ED-9861B9D263BD}" type="presParOf" srcId="{3F652156-D946-40B4-B590-0C4DDC36E4AE}" destId="{0C1175F1-6ECC-490D-9F2D-9F4E868B2A6C}" srcOrd="0" destOrd="0" presId="urn:microsoft.com/office/officeart/2008/layout/HexagonCluster"/>
    <dgm:cxn modelId="{ADA6D838-F0A5-4272-838F-5EBE4EE60D43}" type="presParOf" srcId="{918F521C-63C4-4629-8B6E-ACBE9DACA015}" destId="{596ECCD0-6232-40B5-B799-4CF6C468EEE7}" srcOrd="15" destOrd="0" presId="urn:microsoft.com/office/officeart/2008/layout/HexagonCluster"/>
    <dgm:cxn modelId="{FAF9D75A-BDD9-4B09-B8C2-6F29C699AE24}" type="presParOf" srcId="{596ECCD0-6232-40B5-B799-4CF6C468EEE7}" destId="{B8C9A564-D025-45E3-9D25-A5359F822582}" srcOrd="0" destOrd="0" presId="urn:microsoft.com/office/officeart/2008/layout/HexagonCluster"/>
    <dgm:cxn modelId="{09AE1F1F-D8A5-4CE2-8E77-DB3ABABE3095}" type="presParOf" srcId="{918F521C-63C4-4629-8B6E-ACBE9DACA015}" destId="{F1583430-230B-4ACB-8FB9-BC900C8E58BC}" srcOrd="16" destOrd="0" presId="urn:microsoft.com/office/officeart/2008/layout/HexagonCluster"/>
    <dgm:cxn modelId="{12FD9E52-7C8F-49B0-9829-53100A29315B}" type="presParOf" srcId="{F1583430-230B-4ACB-8FB9-BC900C8E58BC}" destId="{E9B06160-7D8F-4996-AD17-E6289292CED6}" srcOrd="0" destOrd="0" presId="urn:microsoft.com/office/officeart/2008/layout/HexagonCluster"/>
    <dgm:cxn modelId="{3F866EEF-F468-4CAB-BB1C-AE9923C58E64}" type="presParOf" srcId="{918F521C-63C4-4629-8B6E-ACBE9DACA015}" destId="{50810004-358E-436D-90CB-1760ACEEF501}" srcOrd="17" destOrd="0" presId="urn:microsoft.com/office/officeart/2008/layout/HexagonCluster"/>
    <dgm:cxn modelId="{15FDE832-03C9-4822-97BE-E0E795E9F4C8}" type="presParOf" srcId="{50810004-358E-436D-90CB-1760ACEEF501}" destId="{9E46DB2B-664A-4EE9-8D68-6D25257ECE4F}" srcOrd="0" destOrd="0" presId="urn:microsoft.com/office/officeart/2008/layout/HexagonCluster"/>
    <dgm:cxn modelId="{9A8E558C-BC35-4B34-BF32-00D6D23CF682}" type="presParOf" srcId="{918F521C-63C4-4629-8B6E-ACBE9DACA015}" destId="{7C83AF5F-247F-4008-92D2-8EA2D7D32A86}" srcOrd="18" destOrd="0" presId="urn:microsoft.com/office/officeart/2008/layout/HexagonCluster"/>
    <dgm:cxn modelId="{0CBB4D7A-1715-4756-B866-5914C2A95C61}" type="presParOf" srcId="{7C83AF5F-247F-4008-92D2-8EA2D7D32A86}" destId="{E0F1495D-9793-4F22-8C6A-382C3D564E72}" srcOrd="0" destOrd="0" presId="urn:microsoft.com/office/officeart/2008/layout/HexagonCluster"/>
    <dgm:cxn modelId="{196F3BFC-C85F-47CA-AEE3-E7B21DD4BE18}" type="presParOf" srcId="{918F521C-63C4-4629-8B6E-ACBE9DACA015}" destId="{C301E887-2D68-4336-A736-0D9A5CB20033}" srcOrd="19" destOrd="0" presId="urn:microsoft.com/office/officeart/2008/layout/HexagonCluster"/>
    <dgm:cxn modelId="{FABD5CE0-32D7-4424-8DC8-8032EF44A737}" type="presParOf" srcId="{C301E887-2D68-4336-A736-0D9A5CB20033}" destId="{30A6FE3A-D814-411F-BA30-D69E015DE807}"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DB76CB-159C-4BFB-8DEE-DA50E053F0B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ru-RU"/>
        </a:p>
      </dgm:t>
    </dgm:pt>
    <dgm:pt modelId="{4EDA7B27-6DC3-4E83-BF38-1911BDE841A6}">
      <dgm:prSet phldrT="[Текст]"/>
      <dgm:spPr/>
      <dgm:t>
        <a:bodyPr/>
        <a:lstStyle/>
        <a:p>
          <a:r>
            <a:rPr lang="en-GB" b="1" dirty="0" err="1">
              <a:latin typeface="Bookman Old Style" panose="02050604050505020204" pitchFamily="18" charset="0"/>
            </a:rPr>
            <a:t>Membres</a:t>
          </a:r>
          <a:r>
            <a:rPr lang="en-GB" b="1" dirty="0">
              <a:latin typeface="Bookman Old Style" panose="02050604050505020204" pitchFamily="18" charset="0"/>
            </a:rPr>
            <a:t> ordinaires</a:t>
          </a:r>
          <a:endParaRPr lang="ru-RU" dirty="0">
            <a:latin typeface="Bookman Old Style" panose="02050604050505020204" pitchFamily="18" charset="0"/>
          </a:endParaRPr>
        </a:p>
      </dgm:t>
    </dgm:pt>
    <dgm:pt modelId="{3039957D-2071-45C9-B712-D2568F7E1364}" type="parTrans" cxnId="{EA29C84B-675F-4C86-8825-78C36D6C7151}">
      <dgm:prSet/>
      <dgm:spPr/>
      <dgm:t>
        <a:bodyPr/>
        <a:lstStyle/>
        <a:p>
          <a:endParaRPr lang="ru-RU">
            <a:latin typeface="Bookman Old Style" panose="02050604050505020204" pitchFamily="18" charset="0"/>
          </a:endParaRPr>
        </a:p>
      </dgm:t>
    </dgm:pt>
    <dgm:pt modelId="{45682247-40E8-4811-AA5C-93B3D5D5734D}" type="sibTrans" cxnId="{EA29C84B-675F-4C86-8825-78C36D6C7151}">
      <dgm:prSet/>
      <dgm:spPr/>
      <dgm:t>
        <a:bodyPr/>
        <a:lstStyle/>
        <a:p>
          <a:endParaRPr lang="ru-RU">
            <a:latin typeface="Bookman Old Style" panose="02050604050505020204" pitchFamily="18" charset="0"/>
          </a:endParaRPr>
        </a:p>
      </dgm:t>
    </dgm:pt>
    <dgm:pt modelId="{4E1CD3CA-2820-4798-9E22-9F2FCA571E52}">
      <dgm:prSet phldrT="[Текст]"/>
      <dgm:spPr/>
      <dgm:t>
        <a:bodyPr/>
        <a:lstStyle/>
        <a:p>
          <a:r>
            <a:rPr lang="fr-FR" dirty="0"/>
            <a:t>les organes nationaux de transformation des produits alimentaires tels que le poisson, l'agenda, la viande, la datte, les associations de transformateurs de céréales, les entreprises publiques et privées individuelles travaillant dans le domaine de l'industrie agroalimentaire et de la transformation alimentaire dont l'investissement le capital n'est pas inférieur à 3 à 5 millions de dollars des E-U</a:t>
          </a:r>
          <a:endParaRPr lang="ru-RU" dirty="0">
            <a:latin typeface="Bookman Old Style" panose="02050604050505020204" pitchFamily="18" charset="0"/>
          </a:endParaRPr>
        </a:p>
      </dgm:t>
    </dgm:pt>
    <dgm:pt modelId="{4AD32195-70B1-48BE-B837-D72E36203768}" type="parTrans" cxnId="{026DB5E0-F863-4C33-9D96-BD02C6ED6EA6}">
      <dgm:prSet/>
      <dgm:spPr/>
      <dgm:t>
        <a:bodyPr/>
        <a:lstStyle/>
        <a:p>
          <a:endParaRPr lang="ru-RU">
            <a:latin typeface="Bookman Old Style" panose="02050604050505020204" pitchFamily="18" charset="0"/>
          </a:endParaRPr>
        </a:p>
      </dgm:t>
    </dgm:pt>
    <dgm:pt modelId="{E197F6F4-DBA9-483D-A8F8-FAC5F1CE5CD7}" type="sibTrans" cxnId="{026DB5E0-F863-4C33-9D96-BD02C6ED6EA6}">
      <dgm:prSet/>
      <dgm:spPr/>
      <dgm:t>
        <a:bodyPr/>
        <a:lstStyle/>
        <a:p>
          <a:endParaRPr lang="ru-RU">
            <a:latin typeface="Bookman Old Style" panose="02050604050505020204" pitchFamily="18" charset="0"/>
          </a:endParaRPr>
        </a:p>
      </dgm:t>
    </dgm:pt>
    <dgm:pt modelId="{CEEB174E-842B-4785-B3BF-CDE56390BE53}">
      <dgm:prSet phldrT="[Текст]"/>
      <dgm:spPr/>
      <dgm:t>
        <a:bodyPr/>
        <a:lstStyle/>
        <a:p>
          <a:r>
            <a:rPr lang="en-GB" b="1" dirty="0" err="1">
              <a:latin typeface="Bookman Old Style" panose="02050604050505020204" pitchFamily="18" charset="0"/>
            </a:rPr>
            <a:t>Membres</a:t>
          </a:r>
          <a:r>
            <a:rPr lang="en-GB" b="1" dirty="0">
              <a:latin typeface="Bookman Old Style" panose="02050604050505020204" pitchFamily="18" charset="0"/>
            </a:rPr>
            <a:t> </a:t>
          </a:r>
          <a:r>
            <a:rPr lang="en-GB" b="1" dirty="0" err="1">
              <a:latin typeface="Bookman Old Style" panose="02050604050505020204" pitchFamily="18" charset="0"/>
            </a:rPr>
            <a:t>associés</a:t>
          </a:r>
          <a:endParaRPr lang="ru-RU" dirty="0">
            <a:latin typeface="Bookman Old Style" panose="02050604050505020204" pitchFamily="18" charset="0"/>
          </a:endParaRPr>
        </a:p>
      </dgm:t>
    </dgm:pt>
    <dgm:pt modelId="{535538ED-AF99-4371-A868-6EE0C10F6BE2}" type="parTrans" cxnId="{D7643BB0-BA84-4BF4-9D99-6F31EDE3B08F}">
      <dgm:prSet/>
      <dgm:spPr/>
      <dgm:t>
        <a:bodyPr/>
        <a:lstStyle/>
        <a:p>
          <a:endParaRPr lang="ru-RU">
            <a:latin typeface="Bookman Old Style" panose="02050604050505020204" pitchFamily="18" charset="0"/>
          </a:endParaRPr>
        </a:p>
      </dgm:t>
    </dgm:pt>
    <dgm:pt modelId="{C9156513-8081-4CAE-826F-C9838C6DBFE7}" type="sibTrans" cxnId="{D7643BB0-BA84-4BF4-9D99-6F31EDE3B08F}">
      <dgm:prSet/>
      <dgm:spPr/>
      <dgm:t>
        <a:bodyPr/>
        <a:lstStyle/>
        <a:p>
          <a:endParaRPr lang="ru-RU">
            <a:latin typeface="Bookman Old Style" panose="02050604050505020204" pitchFamily="18" charset="0"/>
          </a:endParaRPr>
        </a:p>
      </dgm:t>
    </dgm:pt>
    <dgm:pt modelId="{4ECF9FA8-0117-4691-A45D-9B93E16F2431}">
      <dgm:prSet phldrT="[Текст]"/>
      <dgm:spPr/>
      <dgm:t>
        <a:bodyPr/>
        <a:lstStyle/>
        <a:p>
          <a:r>
            <a:rPr lang="fr-FR" dirty="0"/>
            <a:t>les organismes de soutien gouvernementaux et de secteur privé, tels que les bureaux de normalisation, les organismes de promotion des exportations, les agences de promotion des investissements, les instituts de recherche, les associations d’agriculteurs, les fabricants d’intrants et de matériels agricoles, etc.</a:t>
          </a:r>
          <a:endParaRPr lang="ru-RU" dirty="0">
            <a:latin typeface="Bookman Old Style" panose="02050604050505020204" pitchFamily="18" charset="0"/>
          </a:endParaRPr>
        </a:p>
      </dgm:t>
    </dgm:pt>
    <dgm:pt modelId="{99CA8CF3-3F3B-465B-8AB3-DB62F07098C9}" type="parTrans" cxnId="{9BBB389F-CCAC-4D1C-B8A9-4CB9EE63A59A}">
      <dgm:prSet/>
      <dgm:spPr/>
      <dgm:t>
        <a:bodyPr/>
        <a:lstStyle/>
        <a:p>
          <a:endParaRPr lang="ru-RU">
            <a:latin typeface="Bookman Old Style" panose="02050604050505020204" pitchFamily="18" charset="0"/>
          </a:endParaRPr>
        </a:p>
      </dgm:t>
    </dgm:pt>
    <dgm:pt modelId="{96E86D88-6557-469D-A20B-29FB5ED2D61E}" type="sibTrans" cxnId="{9BBB389F-CCAC-4D1C-B8A9-4CB9EE63A59A}">
      <dgm:prSet/>
      <dgm:spPr/>
      <dgm:t>
        <a:bodyPr/>
        <a:lstStyle/>
        <a:p>
          <a:endParaRPr lang="ru-RU">
            <a:latin typeface="Bookman Old Style" panose="02050604050505020204" pitchFamily="18" charset="0"/>
          </a:endParaRPr>
        </a:p>
      </dgm:t>
    </dgm:pt>
    <dgm:pt modelId="{F1503755-251C-4E80-A982-03426EF12726}">
      <dgm:prSet phldrT="[Текст]"/>
      <dgm:spPr/>
      <dgm:t>
        <a:bodyPr/>
        <a:lstStyle/>
        <a:p>
          <a:r>
            <a:rPr lang="en-GB" b="1" dirty="0" err="1">
              <a:latin typeface="Bookman Old Style" panose="02050604050505020204" pitchFamily="18" charset="0"/>
            </a:rPr>
            <a:t>Membres</a:t>
          </a:r>
          <a:r>
            <a:rPr lang="en-GB" b="1" dirty="0">
              <a:latin typeface="Bookman Old Style" panose="02050604050505020204" pitchFamily="18" charset="0"/>
            </a:rPr>
            <a:t> </a:t>
          </a:r>
          <a:r>
            <a:rPr lang="en-GB" b="1" dirty="0" err="1">
              <a:latin typeface="Bookman Old Style" panose="02050604050505020204" pitchFamily="18" charset="0"/>
            </a:rPr>
            <a:t>d’honotaire</a:t>
          </a:r>
          <a:endParaRPr lang="ru-RU" dirty="0">
            <a:latin typeface="Bookman Old Style" panose="02050604050505020204" pitchFamily="18" charset="0"/>
          </a:endParaRPr>
        </a:p>
      </dgm:t>
    </dgm:pt>
    <dgm:pt modelId="{5F00AC6D-FE56-4262-A069-4779B3F8B49B}" type="parTrans" cxnId="{2921C0E6-B9EE-4DBE-B32F-3E624C30673D}">
      <dgm:prSet/>
      <dgm:spPr/>
      <dgm:t>
        <a:bodyPr/>
        <a:lstStyle/>
        <a:p>
          <a:endParaRPr lang="ru-RU">
            <a:latin typeface="Bookman Old Style" panose="02050604050505020204" pitchFamily="18" charset="0"/>
          </a:endParaRPr>
        </a:p>
      </dgm:t>
    </dgm:pt>
    <dgm:pt modelId="{B374FD51-8D93-48C9-A62B-003D61C93683}" type="sibTrans" cxnId="{2921C0E6-B9EE-4DBE-B32F-3E624C30673D}">
      <dgm:prSet/>
      <dgm:spPr/>
      <dgm:t>
        <a:bodyPr/>
        <a:lstStyle/>
        <a:p>
          <a:endParaRPr lang="ru-RU">
            <a:latin typeface="Bookman Old Style" panose="02050604050505020204" pitchFamily="18" charset="0"/>
          </a:endParaRPr>
        </a:p>
      </dgm:t>
    </dgm:pt>
    <dgm:pt modelId="{C270DA14-0B90-4046-B307-60EE8E76526C}">
      <dgm:prSet phldrT="[Текст]"/>
      <dgm:spPr/>
      <dgm:t>
        <a:bodyPr/>
        <a:lstStyle/>
        <a:p>
          <a:r>
            <a:rPr lang="fr-FR" dirty="0"/>
            <a:t>les personnes qui peuvent être désignées par le Conseil exécutif en vertu de leur travail scientifique, technique ou de service public et qui sont concernées par l'amélioration et le développement de la transformation alimentaires et c’est l'AG qui a ratifie cette nomination</a:t>
          </a:r>
          <a:endParaRPr lang="ru-RU" dirty="0">
            <a:latin typeface="Bookman Old Style" panose="02050604050505020204" pitchFamily="18" charset="0"/>
          </a:endParaRPr>
        </a:p>
      </dgm:t>
    </dgm:pt>
    <dgm:pt modelId="{F32B2FB6-179C-4D8E-BC3D-1E339A31976C}" type="parTrans" cxnId="{7F7EE6EB-28D6-4D80-A1D4-95021AC77AF6}">
      <dgm:prSet/>
      <dgm:spPr/>
      <dgm:t>
        <a:bodyPr/>
        <a:lstStyle/>
        <a:p>
          <a:endParaRPr lang="ru-RU">
            <a:latin typeface="Bookman Old Style" panose="02050604050505020204" pitchFamily="18" charset="0"/>
          </a:endParaRPr>
        </a:p>
      </dgm:t>
    </dgm:pt>
    <dgm:pt modelId="{AC407F54-48B9-443B-ABCD-07C0B977B0BF}" type="sibTrans" cxnId="{7F7EE6EB-28D6-4D80-A1D4-95021AC77AF6}">
      <dgm:prSet/>
      <dgm:spPr/>
      <dgm:t>
        <a:bodyPr/>
        <a:lstStyle/>
        <a:p>
          <a:endParaRPr lang="ru-RU">
            <a:latin typeface="Bookman Old Style" panose="02050604050505020204" pitchFamily="18" charset="0"/>
          </a:endParaRPr>
        </a:p>
      </dgm:t>
    </dgm:pt>
    <dgm:pt modelId="{48986826-757A-4C8A-9E20-778C08FCEC95}" type="pres">
      <dgm:prSet presAssocID="{D8DB76CB-159C-4BFB-8DEE-DA50E053F0B9}" presName="Name0" presStyleCnt="0">
        <dgm:presLayoutVars>
          <dgm:dir/>
          <dgm:animLvl val="lvl"/>
          <dgm:resizeHandles val="exact"/>
        </dgm:presLayoutVars>
      </dgm:prSet>
      <dgm:spPr/>
    </dgm:pt>
    <dgm:pt modelId="{4A862BB5-9799-44AB-BE0D-EDA219841541}" type="pres">
      <dgm:prSet presAssocID="{4EDA7B27-6DC3-4E83-BF38-1911BDE841A6}" presName="composite" presStyleCnt="0"/>
      <dgm:spPr/>
    </dgm:pt>
    <dgm:pt modelId="{8FB12458-F103-4625-A997-EBDDC475A405}" type="pres">
      <dgm:prSet presAssocID="{4EDA7B27-6DC3-4E83-BF38-1911BDE841A6}" presName="parTx" presStyleLbl="alignNode1" presStyleIdx="0" presStyleCnt="3">
        <dgm:presLayoutVars>
          <dgm:chMax val="0"/>
          <dgm:chPref val="0"/>
          <dgm:bulletEnabled val="1"/>
        </dgm:presLayoutVars>
      </dgm:prSet>
      <dgm:spPr/>
    </dgm:pt>
    <dgm:pt modelId="{02251E1A-61F1-4A48-A105-4E89286BBD22}" type="pres">
      <dgm:prSet presAssocID="{4EDA7B27-6DC3-4E83-BF38-1911BDE841A6}" presName="desTx" presStyleLbl="alignAccFollowNode1" presStyleIdx="0" presStyleCnt="3">
        <dgm:presLayoutVars>
          <dgm:bulletEnabled val="1"/>
        </dgm:presLayoutVars>
      </dgm:prSet>
      <dgm:spPr/>
    </dgm:pt>
    <dgm:pt modelId="{AA23D2D7-2B00-4245-81CC-205B85945FB8}" type="pres">
      <dgm:prSet presAssocID="{45682247-40E8-4811-AA5C-93B3D5D5734D}" presName="space" presStyleCnt="0"/>
      <dgm:spPr/>
    </dgm:pt>
    <dgm:pt modelId="{62128843-BDA4-4BA9-9B4E-2AECA700AA74}" type="pres">
      <dgm:prSet presAssocID="{CEEB174E-842B-4785-B3BF-CDE56390BE53}" presName="composite" presStyleCnt="0"/>
      <dgm:spPr/>
    </dgm:pt>
    <dgm:pt modelId="{C6E11841-9B56-4B37-BD3A-95E26FF55152}" type="pres">
      <dgm:prSet presAssocID="{CEEB174E-842B-4785-B3BF-CDE56390BE53}" presName="parTx" presStyleLbl="alignNode1" presStyleIdx="1" presStyleCnt="3">
        <dgm:presLayoutVars>
          <dgm:chMax val="0"/>
          <dgm:chPref val="0"/>
          <dgm:bulletEnabled val="1"/>
        </dgm:presLayoutVars>
      </dgm:prSet>
      <dgm:spPr/>
    </dgm:pt>
    <dgm:pt modelId="{5A9A777C-82F9-4D59-A078-714DF620EF90}" type="pres">
      <dgm:prSet presAssocID="{CEEB174E-842B-4785-B3BF-CDE56390BE53}" presName="desTx" presStyleLbl="alignAccFollowNode1" presStyleIdx="1" presStyleCnt="3">
        <dgm:presLayoutVars>
          <dgm:bulletEnabled val="1"/>
        </dgm:presLayoutVars>
      </dgm:prSet>
      <dgm:spPr/>
    </dgm:pt>
    <dgm:pt modelId="{19C0DF31-92EA-4CFF-92A9-90D8D13A46CC}" type="pres">
      <dgm:prSet presAssocID="{C9156513-8081-4CAE-826F-C9838C6DBFE7}" presName="space" presStyleCnt="0"/>
      <dgm:spPr/>
    </dgm:pt>
    <dgm:pt modelId="{62C3E642-6B00-49F2-9FC7-303D6204FA8A}" type="pres">
      <dgm:prSet presAssocID="{F1503755-251C-4E80-A982-03426EF12726}" presName="composite" presStyleCnt="0"/>
      <dgm:spPr/>
    </dgm:pt>
    <dgm:pt modelId="{C1431DBC-9358-49D2-A09E-D8A7E30289B9}" type="pres">
      <dgm:prSet presAssocID="{F1503755-251C-4E80-A982-03426EF12726}" presName="parTx" presStyleLbl="alignNode1" presStyleIdx="2" presStyleCnt="3">
        <dgm:presLayoutVars>
          <dgm:chMax val="0"/>
          <dgm:chPref val="0"/>
          <dgm:bulletEnabled val="1"/>
        </dgm:presLayoutVars>
      </dgm:prSet>
      <dgm:spPr/>
    </dgm:pt>
    <dgm:pt modelId="{CA5863A2-D273-47B5-8585-767D88DFD90F}" type="pres">
      <dgm:prSet presAssocID="{F1503755-251C-4E80-A982-03426EF12726}" presName="desTx" presStyleLbl="alignAccFollowNode1" presStyleIdx="2" presStyleCnt="3">
        <dgm:presLayoutVars>
          <dgm:bulletEnabled val="1"/>
        </dgm:presLayoutVars>
      </dgm:prSet>
      <dgm:spPr/>
    </dgm:pt>
  </dgm:ptLst>
  <dgm:cxnLst>
    <dgm:cxn modelId="{D20F0403-B055-49C6-AAE7-5F0CFED04874}" type="presOf" srcId="{CEEB174E-842B-4785-B3BF-CDE56390BE53}" destId="{C6E11841-9B56-4B37-BD3A-95E26FF55152}" srcOrd="0" destOrd="0" presId="urn:microsoft.com/office/officeart/2005/8/layout/hList1"/>
    <dgm:cxn modelId="{F3F56104-4D2E-40E8-9C91-088FBAC69742}" type="presOf" srcId="{4E1CD3CA-2820-4798-9E22-9F2FCA571E52}" destId="{02251E1A-61F1-4A48-A105-4E89286BBD22}" srcOrd="0" destOrd="0" presId="urn:microsoft.com/office/officeart/2005/8/layout/hList1"/>
    <dgm:cxn modelId="{B42F1A0E-58B8-4CBF-BBC9-31AC051CF4AF}" type="presOf" srcId="{D8DB76CB-159C-4BFB-8DEE-DA50E053F0B9}" destId="{48986826-757A-4C8A-9E20-778C08FCEC95}" srcOrd="0" destOrd="0" presId="urn:microsoft.com/office/officeart/2005/8/layout/hList1"/>
    <dgm:cxn modelId="{B861AC63-0121-46EB-B827-4A4D4AD0EFA5}" type="presOf" srcId="{F1503755-251C-4E80-A982-03426EF12726}" destId="{C1431DBC-9358-49D2-A09E-D8A7E30289B9}" srcOrd="0" destOrd="0" presId="urn:microsoft.com/office/officeart/2005/8/layout/hList1"/>
    <dgm:cxn modelId="{EA29C84B-675F-4C86-8825-78C36D6C7151}" srcId="{D8DB76CB-159C-4BFB-8DEE-DA50E053F0B9}" destId="{4EDA7B27-6DC3-4E83-BF38-1911BDE841A6}" srcOrd="0" destOrd="0" parTransId="{3039957D-2071-45C9-B712-D2568F7E1364}" sibTransId="{45682247-40E8-4811-AA5C-93B3D5D5734D}"/>
    <dgm:cxn modelId="{CB53716C-EC14-405C-A660-6FDB0B0D4420}" type="presOf" srcId="{4EDA7B27-6DC3-4E83-BF38-1911BDE841A6}" destId="{8FB12458-F103-4625-A997-EBDDC475A405}" srcOrd="0" destOrd="0" presId="urn:microsoft.com/office/officeart/2005/8/layout/hList1"/>
    <dgm:cxn modelId="{9BBB389F-CCAC-4D1C-B8A9-4CB9EE63A59A}" srcId="{CEEB174E-842B-4785-B3BF-CDE56390BE53}" destId="{4ECF9FA8-0117-4691-A45D-9B93E16F2431}" srcOrd="0" destOrd="0" parTransId="{99CA8CF3-3F3B-465B-8AB3-DB62F07098C9}" sibTransId="{96E86D88-6557-469D-A20B-29FB5ED2D61E}"/>
    <dgm:cxn modelId="{D7643BB0-BA84-4BF4-9D99-6F31EDE3B08F}" srcId="{D8DB76CB-159C-4BFB-8DEE-DA50E053F0B9}" destId="{CEEB174E-842B-4785-B3BF-CDE56390BE53}" srcOrd="1" destOrd="0" parTransId="{535538ED-AF99-4371-A868-6EE0C10F6BE2}" sibTransId="{C9156513-8081-4CAE-826F-C9838C6DBFE7}"/>
    <dgm:cxn modelId="{41FA35B9-16A9-48A0-9198-3339E2BC3445}" type="presOf" srcId="{C270DA14-0B90-4046-B307-60EE8E76526C}" destId="{CA5863A2-D273-47B5-8585-767D88DFD90F}" srcOrd="0" destOrd="0" presId="urn:microsoft.com/office/officeart/2005/8/layout/hList1"/>
    <dgm:cxn modelId="{16F909CE-1914-472A-BF14-80C70D98096F}" type="presOf" srcId="{4ECF9FA8-0117-4691-A45D-9B93E16F2431}" destId="{5A9A777C-82F9-4D59-A078-714DF620EF90}" srcOrd="0" destOrd="0" presId="urn:microsoft.com/office/officeart/2005/8/layout/hList1"/>
    <dgm:cxn modelId="{026DB5E0-F863-4C33-9D96-BD02C6ED6EA6}" srcId="{4EDA7B27-6DC3-4E83-BF38-1911BDE841A6}" destId="{4E1CD3CA-2820-4798-9E22-9F2FCA571E52}" srcOrd="0" destOrd="0" parTransId="{4AD32195-70B1-48BE-B837-D72E36203768}" sibTransId="{E197F6F4-DBA9-483D-A8F8-FAC5F1CE5CD7}"/>
    <dgm:cxn modelId="{2921C0E6-B9EE-4DBE-B32F-3E624C30673D}" srcId="{D8DB76CB-159C-4BFB-8DEE-DA50E053F0B9}" destId="{F1503755-251C-4E80-A982-03426EF12726}" srcOrd="2" destOrd="0" parTransId="{5F00AC6D-FE56-4262-A069-4779B3F8B49B}" sibTransId="{B374FD51-8D93-48C9-A62B-003D61C93683}"/>
    <dgm:cxn modelId="{7F7EE6EB-28D6-4D80-A1D4-95021AC77AF6}" srcId="{F1503755-251C-4E80-A982-03426EF12726}" destId="{C270DA14-0B90-4046-B307-60EE8E76526C}" srcOrd="0" destOrd="0" parTransId="{F32B2FB6-179C-4D8E-BC3D-1E339A31976C}" sibTransId="{AC407F54-48B9-443B-ABCD-07C0B977B0BF}"/>
    <dgm:cxn modelId="{129CE3B7-05E3-4F6C-8E37-29BCE42E1680}" type="presParOf" srcId="{48986826-757A-4C8A-9E20-778C08FCEC95}" destId="{4A862BB5-9799-44AB-BE0D-EDA219841541}" srcOrd="0" destOrd="0" presId="urn:microsoft.com/office/officeart/2005/8/layout/hList1"/>
    <dgm:cxn modelId="{ED817A22-A495-4854-8F94-6E4BC5C1746A}" type="presParOf" srcId="{4A862BB5-9799-44AB-BE0D-EDA219841541}" destId="{8FB12458-F103-4625-A997-EBDDC475A405}" srcOrd="0" destOrd="0" presId="urn:microsoft.com/office/officeart/2005/8/layout/hList1"/>
    <dgm:cxn modelId="{70FB65FE-91DE-4DB8-B1F6-BFE84FE88211}" type="presParOf" srcId="{4A862BB5-9799-44AB-BE0D-EDA219841541}" destId="{02251E1A-61F1-4A48-A105-4E89286BBD22}" srcOrd="1" destOrd="0" presId="urn:microsoft.com/office/officeart/2005/8/layout/hList1"/>
    <dgm:cxn modelId="{CAF9F3CE-EEE9-4AEF-8309-393A303E48F0}" type="presParOf" srcId="{48986826-757A-4C8A-9E20-778C08FCEC95}" destId="{AA23D2D7-2B00-4245-81CC-205B85945FB8}" srcOrd="1" destOrd="0" presId="urn:microsoft.com/office/officeart/2005/8/layout/hList1"/>
    <dgm:cxn modelId="{1E9B41EE-409F-429C-AE57-218AC5DF7E6A}" type="presParOf" srcId="{48986826-757A-4C8A-9E20-778C08FCEC95}" destId="{62128843-BDA4-4BA9-9B4E-2AECA700AA74}" srcOrd="2" destOrd="0" presId="urn:microsoft.com/office/officeart/2005/8/layout/hList1"/>
    <dgm:cxn modelId="{B5B89DC4-AF6A-4C8A-B88B-5331C23BA88F}" type="presParOf" srcId="{62128843-BDA4-4BA9-9B4E-2AECA700AA74}" destId="{C6E11841-9B56-4B37-BD3A-95E26FF55152}" srcOrd="0" destOrd="0" presId="urn:microsoft.com/office/officeart/2005/8/layout/hList1"/>
    <dgm:cxn modelId="{BDF14A1C-93B8-468F-96DA-4FBAB993F061}" type="presParOf" srcId="{62128843-BDA4-4BA9-9B4E-2AECA700AA74}" destId="{5A9A777C-82F9-4D59-A078-714DF620EF90}" srcOrd="1" destOrd="0" presId="urn:microsoft.com/office/officeart/2005/8/layout/hList1"/>
    <dgm:cxn modelId="{B1820C1A-98DF-4E58-8C49-508C8D5487E4}" type="presParOf" srcId="{48986826-757A-4C8A-9E20-778C08FCEC95}" destId="{19C0DF31-92EA-4CFF-92A9-90D8D13A46CC}" srcOrd="3" destOrd="0" presId="urn:microsoft.com/office/officeart/2005/8/layout/hList1"/>
    <dgm:cxn modelId="{B95064E3-8FC2-4A63-83BE-28C3E73345C0}" type="presParOf" srcId="{48986826-757A-4C8A-9E20-778C08FCEC95}" destId="{62C3E642-6B00-49F2-9FC7-303D6204FA8A}" srcOrd="4" destOrd="0" presId="urn:microsoft.com/office/officeart/2005/8/layout/hList1"/>
    <dgm:cxn modelId="{D62A7AF1-1363-4D78-91D6-6EC6CB52AE6B}" type="presParOf" srcId="{62C3E642-6B00-49F2-9FC7-303D6204FA8A}" destId="{C1431DBC-9358-49D2-A09E-D8A7E30289B9}" srcOrd="0" destOrd="0" presId="urn:microsoft.com/office/officeart/2005/8/layout/hList1"/>
    <dgm:cxn modelId="{42AC4019-DE3D-4336-8081-C626A2515E80}" type="presParOf" srcId="{62C3E642-6B00-49F2-9FC7-303D6204FA8A}" destId="{CA5863A2-D273-47B5-8585-767D88DFD90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A898B9-145F-4F74-88B4-161CAFE58E1F}" type="doc">
      <dgm:prSet loTypeId="urn:microsoft.com/office/officeart/2005/8/layout/pyramid1" loCatId="pyramid" qsTypeId="urn:microsoft.com/office/officeart/2005/8/quickstyle/simple1" qsCatId="simple" csTypeId="urn:microsoft.com/office/officeart/2005/8/colors/accent1_2" csCatId="accent1" phldr="1"/>
      <dgm:spPr/>
      <dgm:t>
        <a:bodyPr/>
        <a:lstStyle/>
        <a:p>
          <a:endParaRPr lang="ru-RU"/>
        </a:p>
      </dgm:t>
    </dgm:pt>
    <dgm:pt modelId="{F4045028-6378-40C7-8DD5-1DAAED7332F3}">
      <dgm:prSet phldrT="[Текст]" custT="1"/>
      <dgm:spPr>
        <a:solidFill>
          <a:srgbClr val="92D050"/>
        </a:solidFill>
      </dgm:spPr>
      <dgm:t>
        <a:bodyPr/>
        <a:lstStyle/>
        <a:p>
          <a:pPr>
            <a:spcAft>
              <a:spcPts val="0"/>
            </a:spcAft>
          </a:pPr>
          <a:r>
            <a:rPr lang="en-US" sz="2800" dirty="0"/>
            <a:t> </a:t>
          </a:r>
        </a:p>
        <a:p>
          <a:pPr>
            <a:spcAft>
              <a:spcPts val="0"/>
            </a:spcAft>
          </a:pPr>
          <a:endParaRPr lang="en-GB" sz="2800" dirty="0"/>
        </a:p>
        <a:p>
          <a:pPr>
            <a:spcAft>
              <a:spcPts val="0"/>
            </a:spcAft>
          </a:pPr>
          <a:r>
            <a:rPr lang="en-GB" sz="2800" dirty="0"/>
            <a:t>Assemblée </a:t>
          </a:r>
          <a:r>
            <a:rPr lang="en-GB" sz="2800" dirty="0" err="1"/>
            <a:t>générale</a:t>
          </a:r>
          <a:endParaRPr lang="ru-RU" sz="2800" dirty="0"/>
        </a:p>
      </dgm:t>
    </dgm:pt>
    <dgm:pt modelId="{F9C4A647-FB92-422E-874E-FE977B0517F8}" type="parTrans" cxnId="{FAA85634-92DC-417A-AE70-D475B5B9F93B}">
      <dgm:prSet/>
      <dgm:spPr/>
      <dgm:t>
        <a:bodyPr/>
        <a:lstStyle/>
        <a:p>
          <a:endParaRPr lang="ru-RU"/>
        </a:p>
      </dgm:t>
    </dgm:pt>
    <dgm:pt modelId="{FAB31EAF-1ED2-4153-BFAB-31E26C8AC7C6}" type="sibTrans" cxnId="{FAA85634-92DC-417A-AE70-D475B5B9F93B}">
      <dgm:prSet/>
      <dgm:spPr/>
      <dgm:t>
        <a:bodyPr/>
        <a:lstStyle/>
        <a:p>
          <a:endParaRPr lang="ru-RU"/>
        </a:p>
      </dgm:t>
    </dgm:pt>
    <dgm:pt modelId="{D66898C9-0237-46D9-8004-049FFBB239E6}">
      <dgm:prSet phldrT="[Текст]" custT="1"/>
      <dgm:spPr>
        <a:solidFill>
          <a:srgbClr val="FFC000"/>
        </a:solidFill>
      </dgm:spPr>
      <dgm:t>
        <a:bodyPr/>
        <a:lstStyle/>
        <a:p>
          <a:r>
            <a:rPr lang="en-GB" sz="2800" dirty="0"/>
            <a:t>Conseil </a:t>
          </a:r>
          <a:r>
            <a:rPr lang="en-GB" sz="2800" dirty="0" err="1"/>
            <a:t>Exécutif</a:t>
          </a:r>
          <a:endParaRPr lang="ru-RU" sz="2800" dirty="0"/>
        </a:p>
      </dgm:t>
    </dgm:pt>
    <dgm:pt modelId="{262DA24B-E67A-42BE-BD55-9BA64AACBB76}" type="parTrans" cxnId="{562B7FA8-BC64-4736-A721-302D532F25DA}">
      <dgm:prSet/>
      <dgm:spPr/>
      <dgm:t>
        <a:bodyPr/>
        <a:lstStyle/>
        <a:p>
          <a:endParaRPr lang="ru-RU"/>
        </a:p>
      </dgm:t>
    </dgm:pt>
    <dgm:pt modelId="{9A6D8096-C75D-4D72-80AB-274074C6940C}" type="sibTrans" cxnId="{562B7FA8-BC64-4736-A721-302D532F25DA}">
      <dgm:prSet/>
      <dgm:spPr/>
      <dgm:t>
        <a:bodyPr/>
        <a:lstStyle/>
        <a:p>
          <a:endParaRPr lang="ru-RU"/>
        </a:p>
      </dgm:t>
    </dgm:pt>
    <dgm:pt modelId="{527CB428-0792-4117-9FF6-74C9669B2157}">
      <dgm:prSet phldrT="[Текст]" custT="1"/>
      <dgm:spPr/>
      <dgm:t>
        <a:bodyPr/>
        <a:lstStyle/>
        <a:p>
          <a:r>
            <a:rPr lang="en-US" sz="2800" dirty="0"/>
            <a:t>Secretariat</a:t>
          </a:r>
          <a:endParaRPr lang="ru-RU" sz="2800" dirty="0"/>
        </a:p>
      </dgm:t>
    </dgm:pt>
    <dgm:pt modelId="{03A4300D-5362-4A00-A93E-86E58CEAA204}" type="parTrans" cxnId="{9EF852FC-14FC-4F9F-8035-B4436976EB73}">
      <dgm:prSet/>
      <dgm:spPr/>
      <dgm:t>
        <a:bodyPr/>
        <a:lstStyle/>
        <a:p>
          <a:endParaRPr lang="ru-RU"/>
        </a:p>
      </dgm:t>
    </dgm:pt>
    <dgm:pt modelId="{0D0E6F8A-5B6B-489C-989E-178694E7B967}" type="sibTrans" cxnId="{9EF852FC-14FC-4F9F-8035-B4436976EB73}">
      <dgm:prSet/>
      <dgm:spPr/>
      <dgm:t>
        <a:bodyPr/>
        <a:lstStyle/>
        <a:p>
          <a:endParaRPr lang="ru-RU"/>
        </a:p>
      </dgm:t>
    </dgm:pt>
    <dgm:pt modelId="{E726EE1A-4533-41C9-85CB-55FE39D28284}" type="pres">
      <dgm:prSet presAssocID="{46A898B9-145F-4F74-88B4-161CAFE58E1F}" presName="Name0" presStyleCnt="0">
        <dgm:presLayoutVars>
          <dgm:dir/>
          <dgm:animLvl val="lvl"/>
          <dgm:resizeHandles val="exact"/>
        </dgm:presLayoutVars>
      </dgm:prSet>
      <dgm:spPr/>
    </dgm:pt>
    <dgm:pt modelId="{CD958DE1-772B-498E-8BCF-3AA65DDA6AC4}" type="pres">
      <dgm:prSet presAssocID="{F4045028-6378-40C7-8DD5-1DAAED7332F3}" presName="Name8" presStyleCnt="0"/>
      <dgm:spPr/>
    </dgm:pt>
    <dgm:pt modelId="{9874C15A-2106-4DDD-BD9F-A5D041688C87}" type="pres">
      <dgm:prSet presAssocID="{F4045028-6378-40C7-8DD5-1DAAED7332F3}" presName="level" presStyleLbl="node1" presStyleIdx="0" presStyleCnt="3" custScaleY="114953" custLinFactNeighborX="486" custLinFactNeighborY="-620">
        <dgm:presLayoutVars>
          <dgm:chMax val="1"/>
          <dgm:bulletEnabled val="1"/>
        </dgm:presLayoutVars>
      </dgm:prSet>
      <dgm:spPr/>
    </dgm:pt>
    <dgm:pt modelId="{60096320-4AC7-41E0-9DBA-0BE78FB89D04}" type="pres">
      <dgm:prSet presAssocID="{F4045028-6378-40C7-8DD5-1DAAED7332F3}" presName="levelTx" presStyleLbl="revTx" presStyleIdx="0" presStyleCnt="0">
        <dgm:presLayoutVars>
          <dgm:chMax val="1"/>
          <dgm:bulletEnabled val="1"/>
        </dgm:presLayoutVars>
      </dgm:prSet>
      <dgm:spPr/>
    </dgm:pt>
    <dgm:pt modelId="{9DF7B3EC-7BBD-444E-B626-C8818B4D6241}" type="pres">
      <dgm:prSet presAssocID="{D66898C9-0237-46D9-8004-049FFBB239E6}" presName="Name8" presStyleCnt="0"/>
      <dgm:spPr/>
    </dgm:pt>
    <dgm:pt modelId="{7CB1F9FA-09B1-411A-AEEE-BD53920562BF}" type="pres">
      <dgm:prSet presAssocID="{D66898C9-0237-46D9-8004-049FFBB239E6}" presName="level" presStyleLbl="node1" presStyleIdx="1" presStyleCnt="3">
        <dgm:presLayoutVars>
          <dgm:chMax val="1"/>
          <dgm:bulletEnabled val="1"/>
        </dgm:presLayoutVars>
      </dgm:prSet>
      <dgm:spPr/>
    </dgm:pt>
    <dgm:pt modelId="{13E3E657-F218-46AE-A781-CFF629092971}" type="pres">
      <dgm:prSet presAssocID="{D66898C9-0237-46D9-8004-049FFBB239E6}" presName="levelTx" presStyleLbl="revTx" presStyleIdx="0" presStyleCnt="0">
        <dgm:presLayoutVars>
          <dgm:chMax val="1"/>
          <dgm:bulletEnabled val="1"/>
        </dgm:presLayoutVars>
      </dgm:prSet>
      <dgm:spPr/>
    </dgm:pt>
    <dgm:pt modelId="{0DE6A4CD-3CF5-49CC-8962-E2D43979F55D}" type="pres">
      <dgm:prSet presAssocID="{527CB428-0792-4117-9FF6-74C9669B2157}" presName="Name8" presStyleCnt="0"/>
      <dgm:spPr/>
    </dgm:pt>
    <dgm:pt modelId="{275B5729-1728-4AC8-B362-0927AA442795}" type="pres">
      <dgm:prSet presAssocID="{527CB428-0792-4117-9FF6-74C9669B2157}" presName="level" presStyleLbl="node1" presStyleIdx="2" presStyleCnt="3" custScaleY="50504">
        <dgm:presLayoutVars>
          <dgm:chMax val="1"/>
          <dgm:bulletEnabled val="1"/>
        </dgm:presLayoutVars>
      </dgm:prSet>
      <dgm:spPr/>
    </dgm:pt>
    <dgm:pt modelId="{AD1586F7-3F9D-43A2-8EDB-C612D2523E14}" type="pres">
      <dgm:prSet presAssocID="{527CB428-0792-4117-9FF6-74C9669B2157}" presName="levelTx" presStyleLbl="revTx" presStyleIdx="0" presStyleCnt="0">
        <dgm:presLayoutVars>
          <dgm:chMax val="1"/>
          <dgm:bulletEnabled val="1"/>
        </dgm:presLayoutVars>
      </dgm:prSet>
      <dgm:spPr/>
    </dgm:pt>
  </dgm:ptLst>
  <dgm:cxnLst>
    <dgm:cxn modelId="{724D8E05-E19E-45B3-A31D-4703F49CBD8F}" type="presOf" srcId="{F4045028-6378-40C7-8DD5-1DAAED7332F3}" destId="{60096320-4AC7-41E0-9DBA-0BE78FB89D04}" srcOrd="1" destOrd="0" presId="urn:microsoft.com/office/officeart/2005/8/layout/pyramid1"/>
    <dgm:cxn modelId="{6855801E-1445-4A71-B95B-01748FBFB94C}" type="presOf" srcId="{527CB428-0792-4117-9FF6-74C9669B2157}" destId="{275B5729-1728-4AC8-B362-0927AA442795}" srcOrd="0" destOrd="0" presId="urn:microsoft.com/office/officeart/2005/8/layout/pyramid1"/>
    <dgm:cxn modelId="{E58F132E-621A-4374-AE70-A68EAD715059}" type="presOf" srcId="{D66898C9-0237-46D9-8004-049FFBB239E6}" destId="{7CB1F9FA-09B1-411A-AEEE-BD53920562BF}" srcOrd="0" destOrd="0" presId="urn:microsoft.com/office/officeart/2005/8/layout/pyramid1"/>
    <dgm:cxn modelId="{FAA85634-92DC-417A-AE70-D475B5B9F93B}" srcId="{46A898B9-145F-4F74-88B4-161CAFE58E1F}" destId="{F4045028-6378-40C7-8DD5-1DAAED7332F3}" srcOrd="0" destOrd="0" parTransId="{F9C4A647-FB92-422E-874E-FE977B0517F8}" sibTransId="{FAB31EAF-1ED2-4153-BFAB-31E26C8AC7C6}"/>
    <dgm:cxn modelId="{6C6CA38D-BB57-435B-AD8A-5AEE9A9BA249}" type="presOf" srcId="{F4045028-6378-40C7-8DD5-1DAAED7332F3}" destId="{9874C15A-2106-4DDD-BD9F-A5D041688C87}" srcOrd="0" destOrd="0" presId="urn:microsoft.com/office/officeart/2005/8/layout/pyramid1"/>
    <dgm:cxn modelId="{DFC37D92-5C41-42DD-8CAC-D30399F13CAE}" type="presOf" srcId="{527CB428-0792-4117-9FF6-74C9669B2157}" destId="{AD1586F7-3F9D-43A2-8EDB-C612D2523E14}" srcOrd="1" destOrd="0" presId="urn:microsoft.com/office/officeart/2005/8/layout/pyramid1"/>
    <dgm:cxn modelId="{562B7FA8-BC64-4736-A721-302D532F25DA}" srcId="{46A898B9-145F-4F74-88B4-161CAFE58E1F}" destId="{D66898C9-0237-46D9-8004-049FFBB239E6}" srcOrd="1" destOrd="0" parTransId="{262DA24B-E67A-42BE-BD55-9BA64AACBB76}" sibTransId="{9A6D8096-C75D-4D72-80AB-274074C6940C}"/>
    <dgm:cxn modelId="{22729DD8-8419-475F-B055-B03A1C575251}" type="presOf" srcId="{46A898B9-145F-4F74-88B4-161CAFE58E1F}" destId="{E726EE1A-4533-41C9-85CB-55FE39D28284}" srcOrd="0" destOrd="0" presId="urn:microsoft.com/office/officeart/2005/8/layout/pyramid1"/>
    <dgm:cxn modelId="{80CD4EEF-A77B-4138-92A0-1F5FF5DDD495}" type="presOf" srcId="{D66898C9-0237-46D9-8004-049FFBB239E6}" destId="{13E3E657-F218-46AE-A781-CFF629092971}" srcOrd="1" destOrd="0" presId="urn:microsoft.com/office/officeart/2005/8/layout/pyramid1"/>
    <dgm:cxn modelId="{9EF852FC-14FC-4F9F-8035-B4436976EB73}" srcId="{46A898B9-145F-4F74-88B4-161CAFE58E1F}" destId="{527CB428-0792-4117-9FF6-74C9669B2157}" srcOrd="2" destOrd="0" parTransId="{03A4300D-5362-4A00-A93E-86E58CEAA204}" sibTransId="{0D0E6F8A-5B6B-489C-989E-178694E7B967}"/>
    <dgm:cxn modelId="{D4BC3D54-CA98-4DCD-801C-F8E7FF03F3A3}" type="presParOf" srcId="{E726EE1A-4533-41C9-85CB-55FE39D28284}" destId="{CD958DE1-772B-498E-8BCF-3AA65DDA6AC4}" srcOrd="0" destOrd="0" presId="urn:microsoft.com/office/officeart/2005/8/layout/pyramid1"/>
    <dgm:cxn modelId="{8289C7CA-57CB-4F3D-B9DB-C7ED0A349D7B}" type="presParOf" srcId="{CD958DE1-772B-498E-8BCF-3AA65DDA6AC4}" destId="{9874C15A-2106-4DDD-BD9F-A5D041688C87}" srcOrd="0" destOrd="0" presId="urn:microsoft.com/office/officeart/2005/8/layout/pyramid1"/>
    <dgm:cxn modelId="{C26BFDFE-527D-4DA6-A82D-7E75B9C2696C}" type="presParOf" srcId="{CD958DE1-772B-498E-8BCF-3AA65DDA6AC4}" destId="{60096320-4AC7-41E0-9DBA-0BE78FB89D04}" srcOrd="1" destOrd="0" presId="urn:microsoft.com/office/officeart/2005/8/layout/pyramid1"/>
    <dgm:cxn modelId="{3E4D2BB2-437B-490E-BD2D-44204B40437F}" type="presParOf" srcId="{E726EE1A-4533-41C9-85CB-55FE39D28284}" destId="{9DF7B3EC-7BBD-444E-B626-C8818B4D6241}" srcOrd="1" destOrd="0" presId="urn:microsoft.com/office/officeart/2005/8/layout/pyramid1"/>
    <dgm:cxn modelId="{802CCEDA-F687-434F-830C-B65557E609D9}" type="presParOf" srcId="{9DF7B3EC-7BBD-444E-B626-C8818B4D6241}" destId="{7CB1F9FA-09B1-411A-AEEE-BD53920562BF}" srcOrd="0" destOrd="0" presId="urn:microsoft.com/office/officeart/2005/8/layout/pyramid1"/>
    <dgm:cxn modelId="{FFDBF565-ABE8-4190-BDDF-910783D7CE72}" type="presParOf" srcId="{9DF7B3EC-7BBD-444E-B626-C8818B4D6241}" destId="{13E3E657-F218-46AE-A781-CFF629092971}" srcOrd="1" destOrd="0" presId="urn:microsoft.com/office/officeart/2005/8/layout/pyramid1"/>
    <dgm:cxn modelId="{1ACCA65C-D6E9-4D71-9938-C320306757F8}" type="presParOf" srcId="{E726EE1A-4533-41C9-85CB-55FE39D28284}" destId="{0DE6A4CD-3CF5-49CC-8962-E2D43979F55D}" srcOrd="2" destOrd="0" presId="urn:microsoft.com/office/officeart/2005/8/layout/pyramid1"/>
    <dgm:cxn modelId="{991E4BE7-08CC-4128-9986-31537DD95232}" type="presParOf" srcId="{0DE6A4CD-3CF5-49CC-8962-E2D43979F55D}" destId="{275B5729-1728-4AC8-B362-0927AA442795}" srcOrd="0" destOrd="0" presId="urn:microsoft.com/office/officeart/2005/8/layout/pyramid1"/>
    <dgm:cxn modelId="{01454C6A-62C5-4844-8006-89EFE9B19D25}" type="presParOf" srcId="{0DE6A4CD-3CF5-49CC-8962-E2D43979F55D}" destId="{AD1586F7-3F9D-43A2-8EDB-C612D2523E14}"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B3B12F6-6CFC-4721-B678-8630B9C1F06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57AEA509-721A-4882-9627-7021909100DB}">
      <dgm:prSet phldrT="[Текст]"/>
      <dgm:spPr>
        <a:solidFill>
          <a:schemeClr val="accent1">
            <a:lumMod val="50000"/>
          </a:schemeClr>
        </a:solidFill>
      </dgm:spPr>
      <dgm:t>
        <a:bodyPr/>
        <a:lstStyle/>
        <a:p>
          <a:r>
            <a:rPr lang="fr-FR" b="1" dirty="0">
              <a:solidFill>
                <a:schemeClr val="bg1"/>
              </a:solidFill>
              <a:effectLst>
                <a:outerShdw blurRad="38100" dist="38100" dir="2700000" algn="tl">
                  <a:srgbClr val="000000">
                    <a:alpha val="43137"/>
                  </a:srgbClr>
                </a:outerShdw>
              </a:effectLst>
            </a:rPr>
            <a:t>ressources</a:t>
          </a:r>
          <a:endParaRPr lang="ru-RU" b="1" dirty="0">
            <a:solidFill>
              <a:schemeClr val="bg1"/>
            </a:solidFill>
            <a:effectLst>
              <a:outerShdw blurRad="38100" dist="38100" dir="2700000" algn="tl">
                <a:srgbClr val="000000">
                  <a:alpha val="43137"/>
                </a:srgbClr>
              </a:outerShdw>
            </a:effectLst>
          </a:endParaRPr>
        </a:p>
      </dgm:t>
    </dgm:pt>
    <dgm:pt modelId="{6EA386D0-C12B-42C1-B37A-0C0FC4EB84EE}" type="parTrans" cxnId="{E60A9B78-8FA6-447D-A211-2F951EDF3C31}">
      <dgm:prSet/>
      <dgm:spPr/>
      <dgm:t>
        <a:bodyPr/>
        <a:lstStyle/>
        <a:p>
          <a:endParaRPr lang="ru-RU"/>
        </a:p>
      </dgm:t>
    </dgm:pt>
    <dgm:pt modelId="{9858D179-FDC8-4530-967F-ED42BA5E72EE}" type="sibTrans" cxnId="{E60A9B78-8FA6-447D-A211-2F951EDF3C31}">
      <dgm:prSet/>
      <dgm:spPr/>
      <dgm:t>
        <a:bodyPr/>
        <a:lstStyle/>
        <a:p>
          <a:endParaRPr lang="ru-RU"/>
        </a:p>
      </dgm:t>
    </dgm:pt>
    <dgm:pt modelId="{E20E0A59-2C96-4407-A5A0-176FD2714EEF}">
      <dgm:prSet phldrT="[Текст]"/>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dgm:spPr>
      <dgm:t>
        <a:bodyPr/>
        <a:lstStyle/>
        <a:p>
          <a:r>
            <a:rPr lang="en-GB" b="1" dirty="0">
              <a:solidFill>
                <a:schemeClr val="tx1"/>
              </a:solidFill>
              <a:effectLst>
                <a:outerShdw blurRad="38100" dist="38100" dir="2700000" algn="tl">
                  <a:srgbClr val="000000">
                    <a:alpha val="43137"/>
                  </a:srgbClr>
                </a:outerShdw>
              </a:effectLst>
            </a:rPr>
            <a:t>des dons</a:t>
          </a:r>
          <a:endParaRPr lang="ru-RU" b="1" dirty="0">
            <a:solidFill>
              <a:schemeClr val="tx1"/>
            </a:solidFill>
            <a:effectLst>
              <a:outerShdw blurRad="38100" dist="38100" dir="2700000" algn="tl">
                <a:srgbClr val="000000">
                  <a:alpha val="43137"/>
                </a:srgbClr>
              </a:outerShdw>
            </a:effectLst>
          </a:endParaRPr>
        </a:p>
      </dgm:t>
    </dgm:pt>
    <dgm:pt modelId="{7723EB92-8A88-438B-9F7D-BADE7AE96CD5}" type="parTrans" cxnId="{CE1BB498-D912-49D3-A55D-B85C3B015F56}">
      <dgm:prSet/>
      <dgm:spPr/>
      <dgm:t>
        <a:bodyPr/>
        <a:lstStyle/>
        <a:p>
          <a:endParaRPr lang="ru-RU"/>
        </a:p>
      </dgm:t>
    </dgm:pt>
    <dgm:pt modelId="{F34319A7-371A-424E-934B-E26E13CD4CE6}" type="sibTrans" cxnId="{CE1BB498-D912-49D3-A55D-B85C3B015F56}">
      <dgm:prSet/>
      <dgm:spPr/>
      <dgm:t>
        <a:bodyPr/>
        <a:lstStyle/>
        <a:p>
          <a:endParaRPr lang="ru-RU"/>
        </a:p>
      </dgm:t>
    </dgm:pt>
    <dgm:pt modelId="{83196CC2-AEAB-4F9B-945A-C197DD088BB3}">
      <dgm:prSet phldrT="[Текст]"/>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dgm:spPr>
      <dgm:t>
        <a:bodyPr/>
        <a:lstStyle/>
        <a:p>
          <a:r>
            <a:rPr lang="en-GB" b="1" dirty="0" err="1">
              <a:solidFill>
                <a:schemeClr val="tx1"/>
              </a:solidFill>
              <a:effectLst>
                <a:outerShdw blurRad="38100" dist="38100" dir="2700000" algn="tl">
                  <a:srgbClr val="000000">
                    <a:alpha val="43137"/>
                  </a:srgbClr>
                </a:outerShdw>
              </a:effectLst>
            </a:rPr>
            <a:t>dotations</a:t>
          </a:r>
          <a:r>
            <a:rPr lang="en-GB" b="1" dirty="0">
              <a:solidFill>
                <a:schemeClr val="tx1"/>
              </a:solidFill>
              <a:effectLst>
                <a:outerShdw blurRad="38100" dist="38100" dir="2700000" algn="tl">
                  <a:srgbClr val="000000">
                    <a:alpha val="43137"/>
                  </a:srgbClr>
                </a:outerShdw>
              </a:effectLst>
            </a:rPr>
            <a:t> </a:t>
          </a:r>
          <a:r>
            <a:rPr lang="en-GB" b="1" dirty="0" err="1">
              <a:solidFill>
                <a:schemeClr val="tx1"/>
              </a:solidFill>
              <a:effectLst>
                <a:outerShdw blurRad="38100" dist="38100" dir="2700000" algn="tl">
                  <a:srgbClr val="000000">
                    <a:alpha val="43137"/>
                  </a:srgbClr>
                </a:outerShdw>
              </a:effectLst>
            </a:rPr>
            <a:t>ou</a:t>
          </a:r>
          <a:r>
            <a:rPr lang="en-GB" b="1" dirty="0">
              <a:solidFill>
                <a:schemeClr val="tx1"/>
              </a:solidFill>
              <a:effectLst>
                <a:outerShdw blurRad="38100" dist="38100" dir="2700000" algn="tl">
                  <a:srgbClr val="000000">
                    <a:alpha val="43137"/>
                  </a:srgbClr>
                </a:outerShdw>
              </a:effectLst>
            </a:rPr>
            <a:t> legs</a:t>
          </a:r>
          <a:endParaRPr lang="ru-RU" b="1" dirty="0">
            <a:solidFill>
              <a:schemeClr val="tx1"/>
            </a:solidFill>
            <a:effectLst>
              <a:outerShdw blurRad="38100" dist="38100" dir="2700000" algn="tl">
                <a:srgbClr val="000000">
                  <a:alpha val="43137"/>
                </a:srgbClr>
              </a:outerShdw>
            </a:effectLst>
          </a:endParaRPr>
        </a:p>
      </dgm:t>
    </dgm:pt>
    <dgm:pt modelId="{CA2F31B0-EF69-42AD-9F2B-065CC0E4F9A3}" type="parTrans" cxnId="{10F5E504-31F6-407E-953C-A2C00CF8A13F}">
      <dgm:prSet/>
      <dgm:spPr/>
      <dgm:t>
        <a:bodyPr/>
        <a:lstStyle/>
        <a:p>
          <a:endParaRPr lang="ru-RU"/>
        </a:p>
      </dgm:t>
    </dgm:pt>
    <dgm:pt modelId="{0713C27A-8457-488F-AA95-AD25348AAA3F}" type="sibTrans" cxnId="{10F5E504-31F6-407E-953C-A2C00CF8A13F}">
      <dgm:prSet/>
      <dgm:spPr/>
      <dgm:t>
        <a:bodyPr/>
        <a:lstStyle/>
        <a:p>
          <a:endParaRPr lang="ru-RU"/>
        </a:p>
      </dgm:t>
    </dgm:pt>
    <dgm:pt modelId="{CCDD4080-A9FD-4575-8323-C333F006108B}">
      <dgm:prSet phldrT="[Текст]"/>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dgm:spPr>
      <dgm:t>
        <a:bodyPr/>
        <a:lstStyle/>
        <a:p>
          <a:r>
            <a:rPr lang="en-GB" b="1" dirty="0">
              <a:solidFill>
                <a:schemeClr val="tx1"/>
              </a:solidFill>
              <a:effectLst>
                <a:outerShdw blurRad="38100" dist="38100" dir="2700000" algn="tl">
                  <a:srgbClr val="000000">
                    <a:alpha val="43137"/>
                  </a:srgbClr>
                </a:outerShdw>
              </a:effectLst>
            </a:rPr>
            <a:t>subventions </a:t>
          </a:r>
          <a:r>
            <a:rPr lang="en-GB" b="1" dirty="0" err="1">
              <a:solidFill>
                <a:schemeClr val="tx1"/>
              </a:solidFill>
              <a:effectLst>
                <a:outerShdw blurRad="38100" dist="38100" dir="2700000" algn="tl">
                  <a:srgbClr val="000000">
                    <a:alpha val="43137"/>
                  </a:srgbClr>
                </a:outerShdw>
              </a:effectLst>
            </a:rPr>
            <a:t>privées</a:t>
          </a:r>
          <a:r>
            <a:rPr lang="en-GB" b="1" dirty="0">
              <a:solidFill>
                <a:schemeClr val="tx1"/>
              </a:solidFill>
              <a:effectLst>
                <a:outerShdw blurRad="38100" dist="38100" dir="2700000" algn="tl">
                  <a:srgbClr val="000000">
                    <a:alpha val="43137"/>
                  </a:srgbClr>
                </a:outerShdw>
              </a:effectLst>
            </a:rPr>
            <a:t> et </a:t>
          </a:r>
          <a:r>
            <a:rPr lang="en-GB" b="1" dirty="0" err="1">
              <a:solidFill>
                <a:schemeClr val="tx1"/>
              </a:solidFill>
              <a:effectLst>
                <a:outerShdw blurRad="38100" dist="38100" dir="2700000" algn="tl">
                  <a:srgbClr val="000000">
                    <a:alpha val="43137"/>
                  </a:srgbClr>
                </a:outerShdw>
              </a:effectLst>
            </a:rPr>
            <a:t>publiques</a:t>
          </a:r>
          <a:endParaRPr lang="ru-RU" b="1" dirty="0">
            <a:solidFill>
              <a:schemeClr val="tx1"/>
            </a:solidFill>
            <a:effectLst>
              <a:outerShdw blurRad="38100" dist="38100" dir="2700000" algn="tl">
                <a:srgbClr val="000000">
                  <a:alpha val="43137"/>
                </a:srgbClr>
              </a:outerShdw>
            </a:effectLst>
          </a:endParaRPr>
        </a:p>
      </dgm:t>
    </dgm:pt>
    <dgm:pt modelId="{7C03FF0E-5997-4A60-8A3D-BEDE1ABA01F5}" type="parTrans" cxnId="{0118A7BD-EFBF-459C-A9E7-44EAF3C73390}">
      <dgm:prSet/>
      <dgm:spPr/>
      <dgm:t>
        <a:bodyPr/>
        <a:lstStyle/>
        <a:p>
          <a:endParaRPr lang="ru-RU"/>
        </a:p>
      </dgm:t>
    </dgm:pt>
    <dgm:pt modelId="{DD0C6595-1C30-4D75-99B9-681A935C4ADD}" type="sibTrans" cxnId="{0118A7BD-EFBF-459C-A9E7-44EAF3C73390}">
      <dgm:prSet/>
      <dgm:spPr/>
      <dgm:t>
        <a:bodyPr/>
        <a:lstStyle/>
        <a:p>
          <a:endParaRPr lang="ru-RU"/>
        </a:p>
      </dgm:t>
    </dgm:pt>
    <dgm:pt modelId="{D3EAFF01-4C26-42FF-929C-03596CE875BE}">
      <dgm:prSet phldrT="[Текст]"/>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dgm:spPr>
      <dgm:t>
        <a:bodyPr/>
        <a:lstStyle/>
        <a:p>
          <a:r>
            <a:rPr lang="en-GB" b="1" dirty="0">
              <a:solidFill>
                <a:schemeClr val="tx1"/>
              </a:solidFill>
              <a:effectLst>
                <a:outerShdw blurRad="38100" dist="38100" dir="2700000" algn="tl">
                  <a:srgbClr val="000000">
                    <a:alpha val="43137"/>
                  </a:srgbClr>
                </a:outerShdw>
              </a:effectLst>
            </a:rPr>
            <a:t>frais </a:t>
          </a:r>
          <a:r>
            <a:rPr lang="en-GB" b="1" dirty="0" err="1">
              <a:solidFill>
                <a:schemeClr val="tx1"/>
              </a:solidFill>
              <a:effectLst>
                <a:outerShdw blurRad="38100" dist="38100" dir="2700000" algn="tl">
                  <a:srgbClr val="000000">
                    <a:alpha val="43137"/>
                  </a:srgbClr>
                </a:outerShdw>
              </a:effectLst>
            </a:rPr>
            <a:t>d'adhésion</a:t>
          </a:r>
          <a:endParaRPr lang="ru-RU" b="1" dirty="0">
            <a:solidFill>
              <a:schemeClr val="tx1"/>
            </a:solidFill>
            <a:effectLst>
              <a:outerShdw blurRad="38100" dist="38100" dir="2700000" algn="tl">
                <a:srgbClr val="000000">
                  <a:alpha val="43137"/>
                </a:srgbClr>
              </a:outerShdw>
            </a:effectLst>
          </a:endParaRPr>
        </a:p>
      </dgm:t>
    </dgm:pt>
    <dgm:pt modelId="{84B32E47-4E32-4349-AF71-705EB297489F}" type="parTrans" cxnId="{89064B71-984D-48DF-BB89-1D37D1DD5406}">
      <dgm:prSet/>
      <dgm:spPr/>
      <dgm:t>
        <a:bodyPr/>
        <a:lstStyle/>
        <a:p>
          <a:endParaRPr lang="ru-RU"/>
        </a:p>
      </dgm:t>
    </dgm:pt>
    <dgm:pt modelId="{AA0DF7C8-D125-44A0-81B9-469BF4F957BA}" type="sibTrans" cxnId="{89064B71-984D-48DF-BB89-1D37D1DD5406}">
      <dgm:prSet/>
      <dgm:spPr/>
      <dgm:t>
        <a:bodyPr/>
        <a:lstStyle/>
        <a:p>
          <a:endParaRPr lang="ru-RU"/>
        </a:p>
      </dgm:t>
    </dgm:pt>
    <dgm:pt modelId="{52D5E5C5-0DD9-4A68-B25A-6102A917B74E}">
      <dgm:prSet phldrT="[Текст]"/>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dgm:spPr>
      <dgm:t>
        <a:bodyPr/>
        <a:lstStyle/>
        <a:p>
          <a:r>
            <a:rPr lang="fr-FR" b="1" dirty="0">
              <a:solidFill>
                <a:schemeClr val="tx1"/>
              </a:solidFill>
              <a:effectLst>
                <a:outerShdw blurRad="38100" dist="38100" dir="2700000" algn="tl">
                  <a:srgbClr val="000000">
                    <a:alpha val="43137"/>
                  </a:srgbClr>
                </a:outerShdw>
              </a:effectLst>
            </a:rPr>
            <a:t>autres ressources autorisées par la loi</a:t>
          </a:r>
          <a:endParaRPr lang="ru-RU" b="1" dirty="0">
            <a:solidFill>
              <a:schemeClr val="tx1"/>
            </a:solidFill>
            <a:effectLst>
              <a:outerShdw blurRad="38100" dist="38100" dir="2700000" algn="tl">
                <a:srgbClr val="000000">
                  <a:alpha val="43137"/>
                </a:srgbClr>
              </a:outerShdw>
            </a:effectLst>
          </a:endParaRPr>
        </a:p>
      </dgm:t>
    </dgm:pt>
    <dgm:pt modelId="{558EAF6A-CDFF-49EB-A767-46C3CB0657D7}" type="parTrans" cxnId="{04F25880-1215-4C47-808C-8FB6810E47A3}">
      <dgm:prSet/>
      <dgm:spPr/>
      <dgm:t>
        <a:bodyPr/>
        <a:lstStyle/>
        <a:p>
          <a:endParaRPr lang="ru-RU"/>
        </a:p>
      </dgm:t>
    </dgm:pt>
    <dgm:pt modelId="{5DD11239-2340-42A8-A27F-F7749963DD74}" type="sibTrans" cxnId="{04F25880-1215-4C47-808C-8FB6810E47A3}">
      <dgm:prSet/>
      <dgm:spPr/>
      <dgm:t>
        <a:bodyPr/>
        <a:lstStyle/>
        <a:p>
          <a:endParaRPr lang="ru-RU"/>
        </a:p>
      </dgm:t>
    </dgm:pt>
    <dgm:pt modelId="{0152D3DE-BC40-4737-A5F0-8B6C785D5C92}" type="pres">
      <dgm:prSet presAssocID="{1B3B12F6-6CFC-4721-B678-8630B9C1F06B}" presName="cycle" presStyleCnt="0">
        <dgm:presLayoutVars>
          <dgm:chMax val="1"/>
          <dgm:dir/>
          <dgm:animLvl val="ctr"/>
          <dgm:resizeHandles val="exact"/>
        </dgm:presLayoutVars>
      </dgm:prSet>
      <dgm:spPr/>
    </dgm:pt>
    <dgm:pt modelId="{FA7B67A1-7108-4F05-99FE-7935A32CBCD2}" type="pres">
      <dgm:prSet presAssocID="{57AEA509-721A-4882-9627-7021909100DB}" presName="centerShape" presStyleLbl="node0" presStyleIdx="0" presStyleCnt="1"/>
      <dgm:spPr/>
    </dgm:pt>
    <dgm:pt modelId="{6A82C704-E06B-4616-92EE-D4E6B76F1D18}" type="pres">
      <dgm:prSet presAssocID="{7723EB92-8A88-438B-9F7D-BADE7AE96CD5}" presName="parTrans" presStyleLbl="bgSibTrans2D1" presStyleIdx="0" presStyleCnt="5"/>
      <dgm:spPr/>
    </dgm:pt>
    <dgm:pt modelId="{8EF4B722-C8D8-4421-AE1C-E3FCBA8A567C}" type="pres">
      <dgm:prSet presAssocID="{E20E0A59-2C96-4407-A5A0-176FD2714EEF}" presName="node" presStyleLbl="node1" presStyleIdx="0" presStyleCnt="5" custRadScaleRad="98478" custRadScaleInc="5525">
        <dgm:presLayoutVars>
          <dgm:bulletEnabled val="1"/>
        </dgm:presLayoutVars>
      </dgm:prSet>
      <dgm:spPr/>
    </dgm:pt>
    <dgm:pt modelId="{13A21FFD-7DE3-422F-8253-BF8904B89592}" type="pres">
      <dgm:prSet presAssocID="{CA2F31B0-EF69-42AD-9F2B-065CC0E4F9A3}" presName="parTrans" presStyleLbl="bgSibTrans2D1" presStyleIdx="1" presStyleCnt="5"/>
      <dgm:spPr/>
    </dgm:pt>
    <dgm:pt modelId="{A2EEA53B-A2B3-4780-94CC-8DF19F513A03}" type="pres">
      <dgm:prSet presAssocID="{83196CC2-AEAB-4F9B-945A-C197DD088BB3}" presName="node" presStyleLbl="node1" presStyleIdx="1" presStyleCnt="5">
        <dgm:presLayoutVars>
          <dgm:bulletEnabled val="1"/>
        </dgm:presLayoutVars>
      </dgm:prSet>
      <dgm:spPr/>
    </dgm:pt>
    <dgm:pt modelId="{046D9EBD-0AFC-401D-B39E-B239464CBEBF}" type="pres">
      <dgm:prSet presAssocID="{7C03FF0E-5997-4A60-8A3D-BEDE1ABA01F5}" presName="parTrans" presStyleLbl="bgSibTrans2D1" presStyleIdx="2" presStyleCnt="5"/>
      <dgm:spPr/>
    </dgm:pt>
    <dgm:pt modelId="{BE8172F0-40AB-41D0-9474-8C2DF8BDCABC}" type="pres">
      <dgm:prSet presAssocID="{CCDD4080-A9FD-4575-8323-C333F006108B}" presName="node" presStyleLbl="node1" presStyleIdx="2" presStyleCnt="5">
        <dgm:presLayoutVars>
          <dgm:bulletEnabled val="1"/>
        </dgm:presLayoutVars>
      </dgm:prSet>
      <dgm:spPr/>
    </dgm:pt>
    <dgm:pt modelId="{14D6A8CD-B5B4-47C6-A64F-D1A2DCBCFD3F}" type="pres">
      <dgm:prSet presAssocID="{84B32E47-4E32-4349-AF71-705EB297489F}" presName="parTrans" presStyleLbl="bgSibTrans2D1" presStyleIdx="3" presStyleCnt="5"/>
      <dgm:spPr/>
    </dgm:pt>
    <dgm:pt modelId="{3380F265-55C1-441C-B898-C56399A581F3}" type="pres">
      <dgm:prSet presAssocID="{D3EAFF01-4C26-42FF-929C-03596CE875BE}" presName="node" presStyleLbl="node1" presStyleIdx="3" presStyleCnt="5">
        <dgm:presLayoutVars>
          <dgm:bulletEnabled val="1"/>
        </dgm:presLayoutVars>
      </dgm:prSet>
      <dgm:spPr/>
    </dgm:pt>
    <dgm:pt modelId="{F1A2073C-B6AA-4144-A5D0-37D2F9EF7919}" type="pres">
      <dgm:prSet presAssocID="{558EAF6A-CDFF-49EB-A767-46C3CB0657D7}" presName="parTrans" presStyleLbl="bgSibTrans2D1" presStyleIdx="4" presStyleCnt="5"/>
      <dgm:spPr/>
    </dgm:pt>
    <dgm:pt modelId="{4F721FF1-7CEA-4CF2-BBBD-2F008DB69726}" type="pres">
      <dgm:prSet presAssocID="{52D5E5C5-0DD9-4A68-B25A-6102A917B74E}" presName="node" presStyleLbl="node1" presStyleIdx="4" presStyleCnt="5">
        <dgm:presLayoutVars>
          <dgm:bulletEnabled val="1"/>
        </dgm:presLayoutVars>
      </dgm:prSet>
      <dgm:spPr/>
    </dgm:pt>
  </dgm:ptLst>
  <dgm:cxnLst>
    <dgm:cxn modelId="{10F5E504-31F6-407E-953C-A2C00CF8A13F}" srcId="{57AEA509-721A-4882-9627-7021909100DB}" destId="{83196CC2-AEAB-4F9B-945A-C197DD088BB3}" srcOrd="1" destOrd="0" parTransId="{CA2F31B0-EF69-42AD-9F2B-065CC0E4F9A3}" sibTransId="{0713C27A-8457-488F-AA95-AD25348AAA3F}"/>
    <dgm:cxn modelId="{B245010C-FD0C-4DCF-9DA6-8CCD7B503271}" type="presOf" srcId="{CA2F31B0-EF69-42AD-9F2B-065CC0E4F9A3}" destId="{13A21FFD-7DE3-422F-8253-BF8904B89592}" srcOrd="0" destOrd="0" presId="urn:microsoft.com/office/officeart/2005/8/layout/radial4"/>
    <dgm:cxn modelId="{DCACC321-4C6E-4FAB-AD67-1250FAE7B985}" type="presOf" srcId="{83196CC2-AEAB-4F9B-945A-C197DD088BB3}" destId="{A2EEA53B-A2B3-4780-94CC-8DF19F513A03}" srcOrd="0" destOrd="0" presId="urn:microsoft.com/office/officeart/2005/8/layout/radial4"/>
    <dgm:cxn modelId="{A5236928-D451-4412-B6D7-06CF0EA864FE}" type="presOf" srcId="{57AEA509-721A-4882-9627-7021909100DB}" destId="{FA7B67A1-7108-4F05-99FE-7935A32CBCD2}" srcOrd="0" destOrd="0" presId="urn:microsoft.com/office/officeart/2005/8/layout/radial4"/>
    <dgm:cxn modelId="{89064B71-984D-48DF-BB89-1D37D1DD5406}" srcId="{57AEA509-721A-4882-9627-7021909100DB}" destId="{D3EAFF01-4C26-42FF-929C-03596CE875BE}" srcOrd="3" destOrd="0" parTransId="{84B32E47-4E32-4349-AF71-705EB297489F}" sibTransId="{AA0DF7C8-D125-44A0-81B9-469BF4F957BA}"/>
    <dgm:cxn modelId="{E60A9B78-8FA6-447D-A211-2F951EDF3C31}" srcId="{1B3B12F6-6CFC-4721-B678-8630B9C1F06B}" destId="{57AEA509-721A-4882-9627-7021909100DB}" srcOrd="0" destOrd="0" parTransId="{6EA386D0-C12B-42C1-B37A-0C0FC4EB84EE}" sibTransId="{9858D179-FDC8-4530-967F-ED42BA5E72EE}"/>
    <dgm:cxn modelId="{04F25880-1215-4C47-808C-8FB6810E47A3}" srcId="{57AEA509-721A-4882-9627-7021909100DB}" destId="{52D5E5C5-0DD9-4A68-B25A-6102A917B74E}" srcOrd="4" destOrd="0" parTransId="{558EAF6A-CDFF-49EB-A767-46C3CB0657D7}" sibTransId="{5DD11239-2340-42A8-A27F-F7749963DD74}"/>
    <dgm:cxn modelId="{8A4FBE87-7069-4974-9F1C-EF807701AE82}" type="presOf" srcId="{84B32E47-4E32-4349-AF71-705EB297489F}" destId="{14D6A8CD-B5B4-47C6-A64F-D1A2DCBCFD3F}" srcOrd="0" destOrd="0" presId="urn:microsoft.com/office/officeart/2005/8/layout/radial4"/>
    <dgm:cxn modelId="{CE1BB498-D912-49D3-A55D-B85C3B015F56}" srcId="{57AEA509-721A-4882-9627-7021909100DB}" destId="{E20E0A59-2C96-4407-A5A0-176FD2714EEF}" srcOrd="0" destOrd="0" parTransId="{7723EB92-8A88-438B-9F7D-BADE7AE96CD5}" sibTransId="{F34319A7-371A-424E-934B-E26E13CD4CE6}"/>
    <dgm:cxn modelId="{1B993E99-6CC3-4C34-95C6-B73C0962848E}" type="presOf" srcId="{7C03FF0E-5997-4A60-8A3D-BEDE1ABA01F5}" destId="{046D9EBD-0AFC-401D-B39E-B239464CBEBF}" srcOrd="0" destOrd="0" presId="urn:microsoft.com/office/officeart/2005/8/layout/radial4"/>
    <dgm:cxn modelId="{291D219C-8DAC-41EB-B6C1-EEC016AF0698}" type="presOf" srcId="{D3EAFF01-4C26-42FF-929C-03596CE875BE}" destId="{3380F265-55C1-441C-B898-C56399A581F3}" srcOrd="0" destOrd="0" presId="urn:microsoft.com/office/officeart/2005/8/layout/radial4"/>
    <dgm:cxn modelId="{80E292A1-401A-4E56-8453-E7BDE191FC30}" type="presOf" srcId="{E20E0A59-2C96-4407-A5A0-176FD2714EEF}" destId="{8EF4B722-C8D8-4421-AE1C-E3FCBA8A567C}" srcOrd="0" destOrd="0" presId="urn:microsoft.com/office/officeart/2005/8/layout/radial4"/>
    <dgm:cxn modelId="{0118A7BD-EFBF-459C-A9E7-44EAF3C73390}" srcId="{57AEA509-721A-4882-9627-7021909100DB}" destId="{CCDD4080-A9FD-4575-8323-C333F006108B}" srcOrd="2" destOrd="0" parTransId="{7C03FF0E-5997-4A60-8A3D-BEDE1ABA01F5}" sibTransId="{DD0C6595-1C30-4D75-99B9-681A935C4ADD}"/>
    <dgm:cxn modelId="{A0EFDAE6-B337-426E-B72A-23AB8FA3993E}" type="presOf" srcId="{52D5E5C5-0DD9-4A68-B25A-6102A917B74E}" destId="{4F721FF1-7CEA-4CF2-BBBD-2F008DB69726}" srcOrd="0" destOrd="0" presId="urn:microsoft.com/office/officeart/2005/8/layout/radial4"/>
    <dgm:cxn modelId="{4ECEB4EA-C6FA-4FA1-9E46-5701BF3250CD}" type="presOf" srcId="{CCDD4080-A9FD-4575-8323-C333F006108B}" destId="{BE8172F0-40AB-41D0-9474-8C2DF8BDCABC}" srcOrd="0" destOrd="0" presId="urn:microsoft.com/office/officeart/2005/8/layout/radial4"/>
    <dgm:cxn modelId="{EC53A9EE-E36B-4E0F-8939-FAAA392F1EC6}" type="presOf" srcId="{7723EB92-8A88-438B-9F7D-BADE7AE96CD5}" destId="{6A82C704-E06B-4616-92EE-D4E6B76F1D18}" srcOrd="0" destOrd="0" presId="urn:microsoft.com/office/officeart/2005/8/layout/radial4"/>
    <dgm:cxn modelId="{327501FC-6F40-44D3-8EB5-CDD1D52C996E}" type="presOf" srcId="{558EAF6A-CDFF-49EB-A767-46C3CB0657D7}" destId="{F1A2073C-B6AA-4144-A5D0-37D2F9EF7919}" srcOrd="0" destOrd="0" presId="urn:microsoft.com/office/officeart/2005/8/layout/radial4"/>
    <dgm:cxn modelId="{C37443FE-F418-47C9-81B3-46BC08FCDBA2}" type="presOf" srcId="{1B3B12F6-6CFC-4721-B678-8630B9C1F06B}" destId="{0152D3DE-BC40-4737-A5F0-8B6C785D5C92}" srcOrd="0" destOrd="0" presId="urn:microsoft.com/office/officeart/2005/8/layout/radial4"/>
    <dgm:cxn modelId="{D1A13D08-18B5-4DCE-9859-A71587D6C24D}" type="presParOf" srcId="{0152D3DE-BC40-4737-A5F0-8B6C785D5C92}" destId="{FA7B67A1-7108-4F05-99FE-7935A32CBCD2}" srcOrd="0" destOrd="0" presId="urn:microsoft.com/office/officeart/2005/8/layout/radial4"/>
    <dgm:cxn modelId="{FF5C35F8-DE90-450E-BAE9-FE35E734D032}" type="presParOf" srcId="{0152D3DE-BC40-4737-A5F0-8B6C785D5C92}" destId="{6A82C704-E06B-4616-92EE-D4E6B76F1D18}" srcOrd="1" destOrd="0" presId="urn:microsoft.com/office/officeart/2005/8/layout/radial4"/>
    <dgm:cxn modelId="{3345B5AB-7701-4CE2-A67E-1F732E3E894F}" type="presParOf" srcId="{0152D3DE-BC40-4737-A5F0-8B6C785D5C92}" destId="{8EF4B722-C8D8-4421-AE1C-E3FCBA8A567C}" srcOrd="2" destOrd="0" presId="urn:microsoft.com/office/officeart/2005/8/layout/radial4"/>
    <dgm:cxn modelId="{B12FDD8E-3BF9-4876-BA9A-82DDCA9EDC1B}" type="presParOf" srcId="{0152D3DE-BC40-4737-A5F0-8B6C785D5C92}" destId="{13A21FFD-7DE3-422F-8253-BF8904B89592}" srcOrd="3" destOrd="0" presId="urn:microsoft.com/office/officeart/2005/8/layout/radial4"/>
    <dgm:cxn modelId="{9BFB83D7-A650-492C-8BCE-A02462FB7A88}" type="presParOf" srcId="{0152D3DE-BC40-4737-A5F0-8B6C785D5C92}" destId="{A2EEA53B-A2B3-4780-94CC-8DF19F513A03}" srcOrd="4" destOrd="0" presId="urn:microsoft.com/office/officeart/2005/8/layout/radial4"/>
    <dgm:cxn modelId="{2DC7D1F8-89A9-43B9-8879-1AECB83FBEE8}" type="presParOf" srcId="{0152D3DE-BC40-4737-A5F0-8B6C785D5C92}" destId="{046D9EBD-0AFC-401D-B39E-B239464CBEBF}" srcOrd="5" destOrd="0" presId="urn:microsoft.com/office/officeart/2005/8/layout/radial4"/>
    <dgm:cxn modelId="{8834F9DB-C6F4-411C-AFFE-177B8B66D013}" type="presParOf" srcId="{0152D3DE-BC40-4737-A5F0-8B6C785D5C92}" destId="{BE8172F0-40AB-41D0-9474-8C2DF8BDCABC}" srcOrd="6" destOrd="0" presId="urn:microsoft.com/office/officeart/2005/8/layout/radial4"/>
    <dgm:cxn modelId="{44AB0726-B54E-4054-B0AA-BFC6BD456B22}" type="presParOf" srcId="{0152D3DE-BC40-4737-A5F0-8B6C785D5C92}" destId="{14D6A8CD-B5B4-47C6-A64F-D1A2DCBCFD3F}" srcOrd="7" destOrd="0" presId="urn:microsoft.com/office/officeart/2005/8/layout/radial4"/>
    <dgm:cxn modelId="{E4875833-F95A-4281-AAD8-3258B47AC469}" type="presParOf" srcId="{0152D3DE-BC40-4737-A5F0-8B6C785D5C92}" destId="{3380F265-55C1-441C-B898-C56399A581F3}" srcOrd="8" destOrd="0" presId="urn:microsoft.com/office/officeart/2005/8/layout/radial4"/>
    <dgm:cxn modelId="{92629953-A985-4862-9DC1-D738F7DE9030}" type="presParOf" srcId="{0152D3DE-BC40-4737-A5F0-8B6C785D5C92}" destId="{F1A2073C-B6AA-4144-A5D0-37D2F9EF7919}" srcOrd="9" destOrd="0" presId="urn:microsoft.com/office/officeart/2005/8/layout/radial4"/>
    <dgm:cxn modelId="{4B88AC56-F99D-4377-9933-1A24F4D8E0B0}" type="presParOf" srcId="{0152D3DE-BC40-4737-A5F0-8B6C785D5C92}" destId="{4F721FF1-7CEA-4CF2-BBBD-2F008DB69726}"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4FDFF8-B14D-49D4-AD1B-5F4CE6256CF8}">
      <dsp:nvSpPr>
        <dsp:cNvPr id="0" name=""/>
        <dsp:cNvSpPr/>
      </dsp:nvSpPr>
      <dsp:spPr>
        <a:xfrm>
          <a:off x="1319174" y="3144755"/>
          <a:ext cx="1532940" cy="131607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GB" sz="1200" kern="1200" dirty="0" err="1"/>
            <a:t>investissements</a:t>
          </a:r>
          <a:endParaRPr lang="ru-RU" sz="1200" kern="1200" dirty="0"/>
        </a:p>
      </dsp:txBody>
      <dsp:txXfrm>
        <a:off x="1556592" y="3348585"/>
        <a:ext cx="1058104" cy="908415"/>
      </dsp:txXfrm>
    </dsp:sp>
    <dsp:sp modelId="{B2C9CFE3-4F2E-40F0-8ACB-9352C7D33A5F}">
      <dsp:nvSpPr>
        <dsp:cNvPr id="0" name=""/>
        <dsp:cNvSpPr/>
      </dsp:nvSpPr>
      <dsp:spPr>
        <a:xfrm>
          <a:off x="1355750" y="3733259"/>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1FD9FAC-B185-4816-A3C2-10E6A4E48C6A}">
      <dsp:nvSpPr>
        <dsp:cNvPr id="0" name=""/>
        <dsp:cNvSpPr/>
      </dsp:nvSpPr>
      <dsp:spPr>
        <a:xfrm>
          <a:off x="0" y="2417183"/>
          <a:ext cx="1532940" cy="1316075"/>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34BFE7A-364D-43BE-8DA0-E9233235A2B7}">
      <dsp:nvSpPr>
        <dsp:cNvPr id="0" name=""/>
        <dsp:cNvSpPr/>
      </dsp:nvSpPr>
      <dsp:spPr>
        <a:xfrm>
          <a:off x="1050137" y="3558459"/>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C40F08F-466E-4034-84EF-C4B48AB006EE}">
      <dsp:nvSpPr>
        <dsp:cNvPr id="0" name=""/>
        <dsp:cNvSpPr/>
      </dsp:nvSpPr>
      <dsp:spPr>
        <a:xfrm>
          <a:off x="2638348" y="2412980"/>
          <a:ext cx="1532940" cy="131607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GB" sz="1200" kern="1200" dirty="0"/>
            <a:t>science et </a:t>
          </a:r>
          <a:r>
            <a:rPr lang="en-GB" sz="1200" kern="1200" dirty="0" err="1"/>
            <a:t>technologie</a:t>
          </a:r>
          <a:endParaRPr lang="ru-RU" sz="1200" kern="1200" dirty="0"/>
        </a:p>
      </dsp:txBody>
      <dsp:txXfrm>
        <a:off x="2875766" y="2616810"/>
        <a:ext cx="1058104" cy="908415"/>
      </dsp:txXfrm>
    </dsp:sp>
    <dsp:sp modelId="{5D428015-046E-4235-B69D-8E9CA3B0D6E9}">
      <dsp:nvSpPr>
        <dsp:cNvPr id="0" name=""/>
        <dsp:cNvSpPr/>
      </dsp:nvSpPr>
      <dsp:spPr>
        <a:xfrm>
          <a:off x="3693363" y="3551453"/>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AECB718-647F-410D-A48C-F78144E071A4}">
      <dsp:nvSpPr>
        <dsp:cNvPr id="0" name=""/>
        <dsp:cNvSpPr/>
      </dsp:nvSpPr>
      <dsp:spPr>
        <a:xfrm>
          <a:off x="3956710" y="3141953"/>
          <a:ext cx="1532940" cy="1316075"/>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BF4E508-97BB-48AA-A794-A7945CE8F88C}">
      <dsp:nvSpPr>
        <dsp:cNvPr id="0" name=""/>
        <dsp:cNvSpPr/>
      </dsp:nvSpPr>
      <dsp:spPr>
        <a:xfrm>
          <a:off x="3994099" y="3727654"/>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E8D5A94-C2BB-4BE5-B7D2-5261FC74E061}">
      <dsp:nvSpPr>
        <dsp:cNvPr id="0" name=""/>
        <dsp:cNvSpPr/>
      </dsp:nvSpPr>
      <dsp:spPr>
        <a:xfrm>
          <a:off x="1319174" y="1689611"/>
          <a:ext cx="1532940" cy="131607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US" sz="1200" kern="1200" dirty="0"/>
            <a:t>import/export</a:t>
          </a:r>
          <a:endParaRPr lang="ru-RU" sz="1200" kern="1200" dirty="0"/>
        </a:p>
      </dsp:txBody>
      <dsp:txXfrm>
        <a:off x="1556592" y="1893441"/>
        <a:ext cx="1058104" cy="908415"/>
      </dsp:txXfrm>
    </dsp:sp>
    <dsp:sp modelId="{247FC2F8-0530-473C-AF82-521B42CD0615}">
      <dsp:nvSpPr>
        <dsp:cNvPr id="0" name=""/>
        <dsp:cNvSpPr/>
      </dsp:nvSpPr>
      <dsp:spPr>
        <a:xfrm>
          <a:off x="2369312" y="1714482"/>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E9B60BF-0FC4-4D71-B49D-F4D4F92EB63B}">
      <dsp:nvSpPr>
        <dsp:cNvPr id="0" name=""/>
        <dsp:cNvSpPr/>
      </dsp:nvSpPr>
      <dsp:spPr>
        <a:xfrm>
          <a:off x="2638348" y="957835"/>
          <a:ext cx="1532940" cy="1316075"/>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4000" r="-14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0DF4434-2514-422D-A912-6173E535864B}">
      <dsp:nvSpPr>
        <dsp:cNvPr id="0" name=""/>
        <dsp:cNvSpPr/>
      </dsp:nvSpPr>
      <dsp:spPr>
        <a:xfrm>
          <a:off x="2681427" y="1541084"/>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8A3D218-7C8D-4252-9C6B-4F38CB233690}">
      <dsp:nvSpPr>
        <dsp:cNvPr id="0" name=""/>
        <dsp:cNvSpPr/>
      </dsp:nvSpPr>
      <dsp:spPr>
        <a:xfrm>
          <a:off x="3956710" y="1686809"/>
          <a:ext cx="1532940" cy="131607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GB" sz="1200" kern="1200" dirty="0" err="1"/>
            <a:t>logistique</a:t>
          </a:r>
          <a:endParaRPr lang="ru-RU" sz="1200" kern="1200" dirty="0"/>
        </a:p>
      </dsp:txBody>
      <dsp:txXfrm>
        <a:off x="4194128" y="1890639"/>
        <a:ext cx="1058104" cy="908415"/>
      </dsp:txXfrm>
    </dsp:sp>
    <dsp:sp modelId="{53A39A75-C745-4D4D-A42B-F599885B3969}">
      <dsp:nvSpPr>
        <dsp:cNvPr id="0" name=""/>
        <dsp:cNvSpPr/>
      </dsp:nvSpPr>
      <dsp:spPr>
        <a:xfrm>
          <a:off x="5283200" y="2270057"/>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C1175F1-6ECC-490D-9F2D-9F4E868B2A6C}">
      <dsp:nvSpPr>
        <dsp:cNvPr id="0" name=""/>
        <dsp:cNvSpPr/>
      </dsp:nvSpPr>
      <dsp:spPr>
        <a:xfrm>
          <a:off x="5275884" y="2426641"/>
          <a:ext cx="1532940" cy="1316075"/>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7000" r="-7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C9A564-D025-45E3-9D25-A5359F822582}">
      <dsp:nvSpPr>
        <dsp:cNvPr id="0" name=""/>
        <dsp:cNvSpPr/>
      </dsp:nvSpPr>
      <dsp:spPr>
        <a:xfrm>
          <a:off x="5574995" y="2450462"/>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9B06160-7D8F-4996-AD17-E6289292CED6}">
      <dsp:nvSpPr>
        <dsp:cNvPr id="0" name=""/>
        <dsp:cNvSpPr/>
      </dsp:nvSpPr>
      <dsp:spPr>
        <a:xfrm>
          <a:off x="5275884" y="971847"/>
          <a:ext cx="1532940" cy="1316075"/>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GB" sz="1200" kern="1200" dirty="0"/>
            <a:t>base de </a:t>
          </a:r>
          <a:r>
            <a:rPr lang="en-GB" sz="1200" kern="1200" dirty="0" err="1"/>
            <a:t>données</a:t>
          </a:r>
          <a:endParaRPr lang="ru-RU" sz="1200" kern="1200" dirty="0"/>
        </a:p>
      </dsp:txBody>
      <dsp:txXfrm>
        <a:off x="5513302" y="1175677"/>
        <a:ext cx="1058104" cy="908415"/>
      </dsp:txXfrm>
    </dsp:sp>
    <dsp:sp modelId="{9E46DB2B-664A-4EE9-8D68-6D25257ECE4F}">
      <dsp:nvSpPr>
        <dsp:cNvPr id="0" name=""/>
        <dsp:cNvSpPr/>
      </dsp:nvSpPr>
      <dsp:spPr>
        <a:xfrm>
          <a:off x="6602374" y="1561752"/>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0F1495D-9793-4F22-8C6A-382C3D564E72}">
      <dsp:nvSpPr>
        <dsp:cNvPr id="0" name=""/>
        <dsp:cNvSpPr/>
      </dsp:nvSpPr>
      <dsp:spPr>
        <a:xfrm>
          <a:off x="6595059" y="1706075"/>
          <a:ext cx="1532940" cy="1316075"/>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4000" b="-4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0A6FE3A-D814-411F-BA30-D69E015DE807}">
      <dsp:nvSpPr>
        <dsp:cNvPr id="0" name=""/>
        <dsp:cNvSpPr/>
      </dsp:nvSpPr>
      <dsp:spPr>
        <a:xfrm>
          <a:off x="6900672" y="1735500"/>
          <a:ext cx="178816" cy="154131"/>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B12458-F103-4625-A997-EBDDC475A405}">
      <dsp:nvSpPr>
        <dsp:cNvPr id="0" name=""/>
        <dsp:cNvSpPr/>
      </dsp:nvSpPr>
      <dsp:spPr>
        <a:xfrm>
          <a:off x="3286" y="116728"/>
          <a:ext cx="3203971" cy="518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err="1">
              <a:latin typeface="Bookman Old Style" panose="02050604050505020204" pitchFamily="18" charset="0"/>
            </a:rPr>
            <a:t>Membres</a:t>
          </a:r>
          <a:r>
            <a:rPr lang="en-GB" sz="1800" b="1" kern="1200" dirty="0">
              <a:latin typeface="Bookman Old Style" panose="02050604050505020204" pitchFamily="18" charset="0"/>
            </a:rPr>
            <a:t> ordinaires</a:t>
          </a:r>
          <a:endParaRPr lang="ru-RU" sz="1800" kern="1200" dirty="0">
            <a:latin typeface="Bookman Old Style" panose="02050604050505020204" pitchFamily="18" charset="0"/>
          </a:endParaRPr>
        </a:p>
      </dsp:txBody>
      <dsp:txXfrm>
        <a:off x="3286" y="116728"/>
        <a:ext cx="3203971" cy="518400"/>
      </dsp:txXfrm>
    </dsp:sp>
    <dsp:sp modelId="{02251E1A-61F1-4A48-A105-4E89286BBD22}">
      <dsp:nvSpPr>
        <dsp:cNvPr id="0" name=""/>
        <dsp:cNvSpPr/>
      </dsp:nvSpPr>
      <dsp:spPr>
        <a:xfrm>
          <a:off x="3286" y="635128"/>
          <a:ext cx="3203971" cy="405161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fr-FR" sz="1800" kern="1200" dirty="0"/>
            <a:t>les organes nationaux de transformation des produits alimentaires tels que le poisson, l'agenda, la viande, la datte, les associations de transformateurs de céréales, les entreprises publiques et privées individuelles travaillant dans le domaine de l'industrie agroalimentaire et de la transformation alimentaire dont l'investissement le capital n'est pas inférieur à 3 à 5 millions de dollars des E-U</a:t>
          </a:r>
          <a:endParaRPr lang="ru-RU" sz="1800" kern="1200" dirty="0">
            <a:latin typeface="Bookman Old Style" panose="02050604050505020204" pitchFamily="18" charset="0"/>
          </a:endParaRPr>
        </a:p>
      </dsp:txBody>
      <dsp:txXfrm>
        <a:off x="3286" y="635128"/>
        <a:ext cx="3203971" cy="4051619"/>
      </dsp:txXfrm>
    </dsp:sp>
    <dsp:sp modelId="{C6E11841-9B56-4B37-BD3A-95E26FF55152}">
      <dsp:nvSpPr>
        <dsp:cNvPr id="0" name=""/>
        <dsp:cNvSpPr/>
      </dsp:nvSpPr>
      <dsp:spPr>
        <a:xfrm>
          <a:off x="3655814" y="116728"/>
          <a:ext cx="3203971" cy="518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err="1">
              <a:latin typeface="Bookman Old Style" panose="02050604050505020204" pitchFamily="18" charset="0"/>
            </a:rPr>
            <a:t>Membres</a:t>
          </a:r>
          <a:r>
            <a:rPr lang="en-GB" sz="1800" b="1" kern="1200" dirty="0">
              <a:latin typeface="Bookman Old Style" panose="02050604050505020204" pitchFamily="18" charset="0"/>
            </a:rPr>
            <a:t> </a:t>
          </a:r>
          <a:r>
            <a:rPr lang="en-GB" sz="1800" b="1" kern="1200" dirty="0" err="1">
              <a:latin typeface="Bookman Old Style" panose="02050604050505020204" pitchFamily="18" charset="0"/>
            </a:rPr>
            <a:t>associés</a:t>
          </a:r>
          <a:endParaRPr lang="ru-RU" sz="1800" kern="1200" dirty="0">
            <a:latin typeface="Bookman Old Style" panose="02050604050505020204" pitchFamily="18" charset="0"/>
          </a:endParaRPr>
        </a:p>
      </dsp:txBody>
      <dsp:txXfrm>
        <a:off x="3655814" y="116728"/>
        <a:ext cx="3203971" cy="518400"/>
      </dsp:txXfrm>
    </dsp:sp>
    <dsp:sp modelId="{5A9A777C-82F9-4D59-A078-714DF620EF90}">
      <dsp:nvSpPr>
        <dsp:cNvPr id="0" name=""/>
        <dsp:cNvSpPr/>
      </dsp:nvSpPr>
      <dsp:spPr>
        <a:xfrm>
          <a:off x="3655814" y="635128"/>
          <a:ext cx="3203971" cy="405161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fr-FR" sz="1800" kern="1200" dirty="0"/>
            <a:t>les organismes de soutien gouvernementaux et de secteur privé, tels que les bureaux de normalisation, les organismes de promotion des exportations, les agences de promotion des investissements, les instituts de recherche, les associations d’agriculteurs, les fabricants d’intrants et de matériels agricoles, etc.</a:t>
          </a:r>
          <a:endParaRPr lang="ru-RU" sz="1800" kern="1200" dirty="0">
            <a:latin typeface="Bookman Old Style" panose="02050604050505020204" pitchFamily="18" charset="0"/>
          </a:endParaRPr>
        </a:p>
      </dsp:txBody>
      <dsp:txXfrm>
        <a:off x="3655814" y="635128"/>
        <a:ext cx="3203971" cy="4051619"/>
      </dsp:txXfrm>
    </dsp:sp>
    <dsp:sp modelId="{C1431DBC-9358-49D2-A09E-D8A7E30289B9}">
      <dsp:nvSpPr>
        <dsp:cNvPr id="0" name=""/>
        <dsp:cNvSpPr/>
      </dsp:nvSpPr>
      <dsp:spPr>
        <a:xfrm>
          <a:off x="7308342" y="116728"/>
          <a:ext cx="3203971" cy="518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err="1">
              <a:latin typeface="Bookman Old Style" panose="02050604050505020204" pitchFamily="18" charset="0"/>
            </a:rPr>
            <a:t>Membres</a:t>
          </a:r>
          <a:r>
            <a:rPr lang="en-GB" sz="1800" b="1" kern="1200" dirty="0">
              <a:latin typeface="Bookman Old Style" panose="02050604050505020204" pitchFamily="18" charset="0"/>
            </a:rPr>
            <a:t> </a:t>
          </a:r>
          <a:r>
            <a:rPr lang="en-GB" sz="1800" b="1" kern="1200" dirty="0" err="1">
              <a:latin typeface="Bookman Old Style" panose="02050604050505020204" pitchFamily="18" charset="0"/>
            </a:rPr>
            <a:t>d’honotaire</a:t>
          </a:r>
          <a:endParaRPr lang="ru-RU" sz="1800" kern="1200" dirty="0">
            <a:latin typeface="Bookman Old Style" panose="02050604050505020204" pitchFamily="18" charset="0"/>
          </a:endParaRPr>
        </a:p>
      </dsp:txBody>
      <dsp:txXfrm>
        <a:off x="7308342" y="116728"/>
        <a:ext cx="3203971" cy="518400"/>
      </dsp:txXfrm>
    </dsp:sp>
    <dsp:sp modelId="{CA5863A2-D273-47B5-8585-767D88DFD90F}">
      <dsp:nvSpPr>
        <dsp:cNvPr id="0" name=""/>
        <dsp:cNvSpPr/>
      </dsp:nvSpPr>
      <dsp:spPr>
        <a:xfrm>
          <a:off x="7308342" y="635128"/>
          <a:ext cx="3203971" cy="405161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fr-FR" sz="1800" kern="1200" dirty="0"/>
            <a:t>les personnes qui peuvent être désignées par le Conseil exécutif en vertu de leur travail scientifique, technique ou de service public et qui sont concernées par l'amélioration et le développement de la transformation alimentaires et c’est l'AG qui a ratifie cette nomination</a:t>
          </a:r>
          <a:endParaRPr lang="ru-RU" sz="1800" kern="1200" dirty="0">
            <a:latin typeface="Bookman Old Style" panose="02050604050505020204" pitchFamily="18" charset="0"/>
          </a:endParaRPr>
        </a:p>
      </dsp:txBody>
      <dsp:txXfrm>
        <a:off x="7308342" y="635128"/>
        <a:ext cx="3203971" cy="40516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74C15A-2106-4DDD-BD9F-A5D041688C87}">
      <dsp:nvSpPr>
        <dsp:cNvPr id="0" name=""/>
        <dsp:cNvSpPr/>
      </dsp:nvSpPr>
      <dsp:spPr>
        <a:xfrm>
          <a:off x="1875210" y="0"/>
          <a:ext cx="2843412" cy="2226398"/>
        </a:xfrm>
        <a:prstGeom prst="trapezoid">
          <a:avLst>
            <a:gd name="adj" fmla="val 63857"/>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ts val="0"/>
            </a:spcAft>
            <a:buNone/>
          </a:pPr>
          <a:r>
            <a:rPr lang="en-US" sz="2800" kern="1200" dirty="0"/>
            <a:t> </a:t>
          </a:r>
        </a:p>
        <a:p>
          <a:pPr marL="0" lvl="0" indent="0" algn="ctr" defTabSz="1244600">
            <a:lnSpc>
              <a:spcPct val="90000"/>
            </a:lnSpc>
            <a:spcBef>
              <a:spcPct val="0"/>
            </a:spcBef>
            <a:spcAft>
              <a:spcPts val="0"/>
            </a:spcAft>
            <a:buNone/>
          </a:pPr>
          <a:endParaRPr lang="en-GB" sz="2800" kern="1200" dirty="0"/>
        </a:p>
        <a:p>
          <a:pPr marL="0" lvl="0" indent="0" algn="ctr" defTabSz="1244600">
            <a:lnSpc>
              <a:spcPct val="90000"/>
            </a:lnSpc>
            <a:spcBef>
              <a:spcPct val="0"/>
            </a:spcBef>
            <a:spcAft>
              <a:spcPts val="0"/>
            </a:spcAft>
            <a:buNone/>
          </a:pPr>
          <a:r>
            <a:rPr lang="en-GB" sz="2800" kern="1200" dirty="0"/>
            <a:t>Assemblée </a:t>
          </a:r>
          <a:r>
            <a:rPr lang="en-GB" sz="2800" kern="1200" dirty="0" err="1"/>
            <a:t>générale</a:t>
          </a:r>
          <a:endParaRPr lang="ru-RU" sz="2800" kern="1200" dirty="0"/>
        </a:p>
      </dsp:txBody>
      <dsp:txXfrm>
        <a:off x="1875210" y="0"/>
        <a:ext cx="2843412" cy="2226398"/>
      </dsp:txXfrm>
    </dsp:sp>
    <dsp:sp modelId="{7CB1F9FA-09B1-411A-AEEE-BD53920562BF}">
      <dsp:nvSpPr>
        <dsp:cNvPr id="0" name=""/>
        <dsp:cNvSpPr/>
      </dsp:nvSpPr>
      <dsp:spPr>
        <a:xfrm>
          <a:off x="624619" y="2226398"/>
          <a:ext cx="5316956" cy="1936790"/>
        </a:xfrm>
        <a:prstGeom prst="trapezoid">
          <a:avLst>
            <a:gd name="adj" fmla="val 63857"/>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GB" sz="2800" kern="1200" dirty="0"/>
            <a:t>Conseil </a:t>
          </a:r>
          <a:r>
            <a:rPr lang="en-GB" sz="2800" kern="1200" dirty="0" err="1"/>
            <a:t>Exécutif</a:t>
          </a:r>
          <a:endParaRPr lang="ru-RU" sz="2800" kern="1200" dirty="0"/>
        </a:p>
      </dsp:txBody>
      <dsp:txXfrm>
        <a:off x="1555086" y="2226398"/>
        <a:ext cx="3456021" cy="1936790"/>
      </dsp:txXfrm>
    </dsp:sp>
    <dsp:sp modelId="{275B5729-1728-4AC8-B362-0927AA442795}">
      <dsp:nvSpPr>
        <dsp:cNvPr id="0" name=""/>
        <dsp:cNvSpPr/>
      </dsp:nvSpPr>
      <dsp:spPr>
        <a:xfrm>
          <a:off x="0" y="4163189"/>
          <a:ext cx="6566195" cy="978156"/>
        </a:xfrm>
        <a:prstGeom prst="trapezoid">
          <a:avLst>
            <a:gd name="adj" fmla="val 63857"/>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Secretariat</a:t>
          </a:r>
          <a:endParaRPr lang="ru-RU" sz="2800" kern="1200" dirty="0"/>
        </a:p>
      </dsp:txBody>
      <dsp:txXfrm>
        <a:off x="1149084" y="4163189"/>
        <a:ext cx="4268026" cy="9781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7B67A1-7108-4F05-99FE-7935A32CBCD2}">
      <dsp:nvSpPr>
        <dsp:cNvPr id="0" name=""/>
        <dsp:cNvSpPr/>
      </dsp:nvSpPr>
      <dsp:spPr>
        <a:xfrm>
          <a:off x="2243760" y="2393686"/>
          <a:ext cx="1555006" cy="1555006"/>
        </a:xfrm>
        <a:prstGeom prst="ellipse">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fr-FR" sz="1900" b="1" kern="1200" dirty="0">
              <a:solidFill>
                <a:schemeClr val="bg1"/>
              </a:solidFill>
              <a:effectLst>
                <a:outerShdw blurRad="38100" dist="38100" dir="2700000" algn="tl">
                  <a:srgbClr val="000000">
                    <a:alpha val="43137"/>
                  </a:srgbClr>
                </a:outerShdw>
              </a:effectLst>
            </a:rPr>
            <a:t>ressources</a:t>
          </a:r>
          <a:endParaRPr lang="ru-RU" sz="1900" b="1" kern="1200" dirty="0">
            <a:solidFill>
              <a:schemeClr val="bg1"/>
            </a:solidFill>
            <a:effectLst>
              <a:outerShdw blurRad="38100" dist="38100" dir="2700000" algn="tl">
                <a:srgbClr val="000000">
                  <a:alpha val="43137"/>
                </a:srgbClr>
              </a:outerShdw>
            </a:effectLst>
          </a:endParaRPr>
        </a:p>
      </dsp:txBody>
      <dsp:txXfrm>
        <a:off x="2471485" y="2621411"/>
        <a:ext cx="1099556" cy="1099556"/>
      </dsp:txXfrm>
    </dsp:sp>
    <dsp:sp modelId="{6A82C704-E06B-4616-92EE-D4E6B76F1D18}">
      <dsp:nvSpPr>
        <dsp:cNvPr id="0" name=""/>
        <dsp:cNvSpPr/>
      </dsp:nvSpPr>
      <dsp:spPr>
        <a:xfrm rot="10919340">
          <a:off x="774761" y="2895703"/>
          <a:ext cx="1389088" cy="44317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F4B722-C8D8-4421-AE1C-E3FCBA8A567C}">
      <dsp:nvSpPr>
        <dsp:cNvPr id="0" name=""/>
        <dsp:cNvSpPr/>
      </dsp:nvSpPr>
      <dsp:spPr>
        <a:xfrm>
          <a:off x="36551" y="2502283"/>
          <a:ext cx="1477256" cy="1181805"/>
        </a:xfrm>
        <a:prstGeom prst="roundRect">
          <a:avLst>
            <a:gd name="adj" fmla="val 10000"/>
          </a:avLst>
        </a:prstGeom>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effectLst>
                <a:outerShdw blurRad="38100" dist="38100" dir="2700000" algn="tl">
                  <a:srgbClr val="000000">
                    <a:alpha val="43137"/>
                  </a:srgbClr>
                </a:outerShdw>
              </a:effectLst>
            </a:rPr>
            <a:t>des dons</a:t>
          </a:r>
          <a:endParaRPr lang="ru-RU" sz="1800" b="1" kern="1200" dirty="0">
            <a:solidFill>
              <a:schemeClr val="tx1"/>
            </a:solidFill>
            <a:effectLst>
              <a:outerShdw blurRad="38100" dist="38100" dir="2700000" algn="tl">
                <a:srgbClr val="000000">
                  <a:alpha val="43137"/>
                </a:srgbClr>
              </a:outerShdw>
            </a:effectLst>
          </a:endParaRPr>
        </a:p>
      </dsp:txBody>
      <dsp:txXfrm>
        <a:off x="71165" y="2536897"/>
        <a:ext cx="1408028" cy="1112577"/>
      </dsp:txXfrm>
    </dsp:sp>
    <dsp:sp modelId="{13A21FFD-7DE3-422F-8253-BF8904B89592}">
      <dsp:nvSpPr>
        <dsp:cNvPr id="0" name=""/>
        <dsp:cNvSpPr/>
      </dsp:nvSpPr>
      <dsp:spPr>
        <a:xfrm rot="13500000">
          <a:off x="1199289" y="1838583"/>
          <a:ext cx="1421912" cy="44317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EEA53B-A2B3-4780-94CC-8DF19F513A03}">
      <dsp:nvSpPr>
        <dsp:cNvPr id="0" name=""/>
        <dsp:cNvSpPr/>
      </dsp:nvSpPr>
      <dsp:spPr>
        <a:xfrm>
          <a:off x="668895" y="966546"/>
          <a:ext cx="1477256" cy="1181805"/>
        </a:xfrm>
        <a:prstGeom prst="roundRect">
          <a:avLst>
            <a:gd name="adj" fmla="val 10000"/>
          </a:avLst>
        </a:prstGeom>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err="1">
              <a:solidFill>
                <a:schemeClr val="tx1"/>
              </a:solidFill>
              <a:effectLst>
                <a:outerShdw blurRad="38100" dist="38100" dir="2700000" algn="tl">
                  <a:srgbClr val="000000">
                    <a:alpha val="43137"/>
                  </a:srgbClr>
                </a:outerShdw>
              </a:effectLst>
            </a:rPr>
            <a:t>dotations</a:t>
          </a:r>
          <a:r>
            <a:rPr lang="en-GB" sz="1800" b="1" kern="1200" dirty="0">
              <a:solidFill>
                <a:schemeClr val="tx1"/>
              </a:solidFill>
              <a:effectLst>
                <a:outerShdw blurRad="38100" dist="38100" dir="2700000" algn="tl">
                  <a:srgbClr val="000000">
                    <a:alpha val="43137"/>
                  </a:srgbClr>
                </a:outerShdw>
              </a:effectLst>
            </a:rPr>
            <a:t> </a:t>
          </a:r>
          <a:r>
            <a:rPr lang="en-GB" sz="1800" b="1" kern="1200" dirty="0" err="1">
              <a:solidFill>
                <a:schemeClr val="tx1"/>
              </a:solidFill>
              <a:effectLst>
                <a:outerShdw blurRad="38100" dist="38100" dir="2700000" algn="tl">
                  <a:srgbClr val="000000">
                    <a:alpha val="43137"/>
                  </a:srgbClr>
                </a:outerShdw>
              </a:effectLst>
            </a:rPr>
            <a:t>ou</a:t>
          </a:r>
          <a:r>
            <a:rPr lang="en-GB" sz="1800" b="1" kern="1200" dirty="0">
              <a:solidFill>
                <a:schemeClr val="tx1"/>
              </a:solidFill>
              <a:effectLst>
                <a:outerShdw blurRad="38100" dist="38100" dir="2700000" algn="tl">
                  <a:srgbClr val="000000">
                    <a:alpha val="43137"/>
                  </a:srgbClr>
                </a:outerShdw>
              </a:effectLst>
            </a:rPr>
            <a:t> legs</a:t>
          </a:r>
          <a:endParaRPr lang="ru-RU" sz="1800" b="1" kern="1200" dirty="0">
            <a:solidFill>
              <a:schemeClr val="tx1"/>
            </a:solidFill>
            <a:effectLst>
              <a:outerShdw blurRad="38100" dist="38100" dir="2700000" algn="tl">
                <a:srgbClr val="000000">
                  <a:alpha val="43137"/>
                </a:srgbClr>
              </a:outerShdw>
            </a:effectLst>
          </a:endParaRPr>
        </a:p>
      </dsp:txBody>
      <dsp:txXfrm>
        <a:off x="703509" y="1001160"/>
        <a:ext cx="1408028" cy="1112577"/>
      </dsp:txXfrm>
    </dsp:sp>
    <dsp:sp modelId="{046D9EBD-0AFC-401D-B39E-B239464CBEBF}">
      <dsp:nvSpPr>
        <dsp:cNvPr id="0" name=""/>
        <dsp:cNvSpPr/>
      </dsp:nvSpPr>
      <dsp:spPr>
        <a:xfrm rot="16200000">
          <a:off x="2310307" y="1378384"/>
          <a:ext cx="1421912" cy="44317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E8172F0-40AB-41D0-9474-8C2DF8BDCABC}">
      <dsp:nvSpPr>
        <dsp:cNvPr id="0" name=""/>
        <dsp:cNvSpPr/>
      </dsp:nvSpPr>
      <dsp:spPr>
        <a:xfrm>
          <a:off x="2282635" y="298113"/>
          <a:ext cx="1477256" cy="1181805"/>
        </a:xfrm>
        <a:prstGeom prst="roundRect">
          <a:avLst>
            <a:gd name="adj" fmla="val 10000"/>
          </a:avLst>
        </a:prstGeom>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effectLst>
                <a:outerShdw blurRad="38100" dist="38100" dir="2700000" algn="tl">
                  <a:srgbClr val="000000">
                    <a:alpha val="43137"/>
                  </a:srgbClr>
                </a:outerShdw>
              </a:effectLst>
            </a:rPr>
            <a:t>subventions </a:t>
          </a:r>
          <a:r>
            <a:rPr lang="en-GB" sz="1800" b="1" kern="1200" dirty="0" err="1">
              <a:solidFill>
                <a:schemeClr val="tx1"/>
              </a:solidFill>
              <a:effectLst>
                <a:outerShdw blurRad="38100" dist="38100" dir="2700000" algn="tl">
                  <a:srgbClr val="000000">
                    <a:alpha val="43137"/>
                  </a:srgbClr>
                </a:outerShdw>
              </a:effectLst>
            </a:rPr>
            <a:t>privées</a:t>
          </a:r>
          <a:r>
            <a:rPr lang="en-GB" sz="1800" b="1" kern="1200" dirty="0">
              <a:solidFill>
                <a:schemeClr val="tx1"/>
              </a:solidFill>
              <a:effectLst>
                <a:outerShdw blurRad="38100" dist="38100" dir="2700000" algn="tl">
                  <a:srgbClr val="000000">
                    <a:alpha val="43137"/>
                  </a:srgbClr>
                </a:outerShdw>
              </a:effectLst>
            </a:rPr>
            <a:t> et </a:t>
          </a:r>
          <a:r>
            <a:rPr lang="en-GB" sz="1800" b="1" kern="1200" dirty="0" err="1">
              <a:solidFill>
                <a:schemeClr val="tx1"/>
              </a:solidFill>
              <a:effectLst>
                <a:outerShdw blurRad="38100" dist="38100" dir="2700000" algn="tl">
                  <a:srgbClr val="000000">
                    <a:alpha val="43137"/>
                  </a:srgbClr>
                </a:outerShdw>
              </a:effectLst>
            </a:rPr>
            <a:t>publiques</a:t>
          </a:r>
          <a:endParaRPr lang="ru-RU" sz="1800" b="1" kern="1200" dirty="0">
            <a:solidFill>
              <a:schemeClr val="tx1"/>
            </a:solidFill>
            <a:effectLst>
              <a:outerShdw blurRad="38100" dist="38100" dir="2700000" algn="tl">
                <a:srgbClr val="000000">
                  <a:alpha val="43137"/>
                </a:srgbClr>
              </a:outerShdw>
            </a:effectLst>
          </a:endParaRPr>
        </a:p>
      </dsp:txBody>
      <dsp:txXfrm>
        <a:off x="2317249" y="332727"/>
        <a:ext cx="1408028" cy="1112577"/>
      </dsp:txXfrm>
    </dsp:sp>
    <dsp:sp modelId="{14D6A8CD-B5B4-47C6-A64F-D1A2DCBCFD3F}">
      <dsp:nvSpPr>
        <dsp:cNvPr id="0" name=""/>
        <dsp:cNvSpPr/>
      </dsp:nvSpPr>
      <dsp:spPr>
        <a:xfrm rot="18900000">
          <a:off x="3421325" y="1838583"/>
          <a:ext cx="1421912" cy="44317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80F265-55C1-441C-B898-C56399A581F3}">
      <dsp:nvSpPr>
        <dsp:cNvPr id="0" name=""/>
        <dsp:cNvSpPr/>
      </dsp:nvSpPr>
      <dsp:spPr>
        <a:xfrm>
          <a:off x="3896375" y="966546"/>
          <a:ext cx="1477256" cy="1181805"/>
        </a:xfrm>
        <a:prstGeom prst="roundRect">
          <a:avLst>
            <a:gd name="adj" fmla="val 10000"/>
          </a:avLst>
        </a:prstGeom>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effectLst>
                <a:outerShdw blurRad="38100" dist="38100" dir="2700000" algn="tl">
                  <a:srgbClr val="000000">
                    <a:alpha val="43137"/>
                  </a:srgbClr>
                </a:outerShdw>
              </a:effectLst>
            </a:rPr>
            <a:t>frais </a:t>
          </a:r>
          <a:r>
            <a:rPr lang="en-GB" sz="1800" b="1" kern="1200" dirty="0" err="1">
              <a:solidFill>
                <a:schemeClr val="tx1"/>
              </a:solidFill>
              <a:effectLst>
                <a:outerShdw blurRad="38100" dist="38100" dir="2700000" algn="tl">
                  <a:srgbClr val="000000">
                    <a:alpha val="43137"/>
                  </a:srgbClr>
                </a:outerShdw>
              </a:effectLst>
            </a:rPr>
            <a:t>d'adhésion</a:t>
          </a:r>
          <a:endParaRPr lang="ru-RU" sz="1800" b="1" kern="1200" dirty="0">
            <a:solidFill>
              <a:schemeClr val="tx1"/>
            </a:solidFill>
            <a:effectLst>
              <a:outerShdw blurRad="38100" dist="38100" dir="2700000" algn="tl">
                <a:srgbClr val="000000">
                  <a:alpha val="43137"/>
                </a:srgbClr>
              </a:outerShdw>
            </a:effectLst>
          </a:endParaRPr>
        </a:p>
      </dsp:txBody>
      <dsp:txXfrm>
        <a:off x="3930989" y="1001160"/>
        <a:ext cx="1408028" cy="1112577"/>
      </dsp:txXfrm>
    </dsp:sp>
    <dsp:sp modelId="{F1A2073C-B6AA-4144-A5D0-37D2F9EF7919}">
      <dsp:nvSpPr>
        <dsp:cNvPr id="0" name=""/>
        <dsp:cNvSpPr/>
      </dsp:nvSpPr>
      <dsp:spPr>
        <a:xfrm>
          <a:off x="3881524" y="2949601"/>
          <a:ext cx="1421912" cy="44317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721FF1-7CEA-4CF2-BBBD-2F008DB69726}">
      <dsp:nvSpPr>
        <dsp:cNvPr id="0" name=""/>
        <dsp:cNvSpPr/>
      </dsp:nvSpPr>
      <dsp:spPr>
        <a:xfrm>
          <a:off x="4564808" y="2580287"/>
          <a:ext cx="1477256" cy="1181805"/>
        </a:xfrm>
        <a:prstGeom prst="roundRect">
          <a:avLst>
            <a:gd name="adj" fmla="val 10000"/>
          </a:avLst>
        </a:prstGeom>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fr-FR" sz="1800" b="1" kern="1200" dirty="0">
              <a:solidFill>
                <a:schemeClr val="tx1"/>
              </a:solidFill>
              <a:effectLst>
                <a:outerShdw blurRad="38100" dist="38100" dir="2700000" algn="tl">
                  <a:srgbClr val="000000">
                    <a:alpha val="43137"/>
                  </a:srgbClr>
                </a:outerShdw>
              </a:effectLst>
            </a:rPr>
            <a:t>autres ressources autorisées par la loi</a:t>
          </a:r>
          <a:endParaRPr lang="ru-RU" sz="1800" b="1" kern="1200" dirty="0">
            <a:solidFill>
              <a:schemeClr val="tx1"/>
            </a:solidFill>
            <a:effectLst>
              <a:outerShdw blurRad="38100" dist="38100" dir="2700000" algn="tl">
                <a:srgbClr val="000000">
                  <a:alpha val="43137"/>
                </a:srgbClr>
              </a:outerShdw>
            </a:effectLst>
          </a:endParaRPr>
        </a:p>
      </dsp:txBody>
      <dsp:txXfrm>
        <a:off x="4599422" y="2614901"/>
        <a:ext cx="1408028" cy="1112577"/>
      </dsp:txXfrm>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image" Target="../media/image15.emf"/><Relationship Id="rId18" Type="http://schemas.openxmlformats.org/officeDocument/2006/relationships/image" Target="../media/image20.emf"/><Relationship Id="rId26" Type="http://schemas.openxmlformats.org/officeDocument/2006/relationships/image" Target="../media/image28.emf"/><Relationship Id="rId3" Type="http://schemas.openxmlformats.org/officeDocument/2006/relationships/image" Target="../media/image5.emf"/><Relationship Id="rId21" Type="http://schemas.openxmlformats.org/officeDocument/2006/relationships/image" Target="../media/image23.emf"/><Relationship Id="rId7" Type="http://schemas.openxmlformats.org/officeDocument/2006/relationships/image" Target="../media/image9.emf"/><Relationship Id="rId12" Type="http://schemas.openxmlformats.org/officeDocument/2006/relationships/image" Target="../media/image14.emf"/><Relationship Id="rId17" Type="http://schemas.openxmlformats.org/officeDocument/2006/relationships/image" Target="../media/image19.emf"/><Relationship Id="rId25" Type="http://schemas.openxmlformats.org/officeDocument/2006/relationships/image" Target="../media/image27.emf"/><Relationship Id="rId2" Type="http://schemas.openxmlformats.org/officeDocument/2006/relationships/image" Target="../media/image4.emf"/><Relationship Id="rId16" Type="http://schemas.openxmlformats.org/officeDocument/2006/relationships/image" Target="../media/image18.emf"/><Relationship Id="rId20" Type="http://schemas.openxmlformats.org/officeDocument/2006/relationships/image" Target="../media/image22.emf"/><Relationship Id="rId29" Type="http://schemas.openxmlformats.org/officeDocument/2006/relationships/image" Target="../media/image31.emf"/><Relationship Id="rId1" Type="http://schemas.openxmlformats.org/officeDocument/2006/relationships/image" Target="../media/image3.emf"/><Relationship Id="rId6" Type="http://schemas.openxmlformats.org/officeDocument/2006/relationships/image" Target="../media/image8.emf"/><Relationship Id="rId11" Type="http://schemas.openxmlformats.org/officeDocument/2006/relationships/image" Target="../media/image13.emf"/><Relationship Id="rId24" Type="http://schemas.openxmlformats.org/officeDocument/2006/relationships/image" Target="../media/image26.emf"/><Relationship Id="rId5" Type="http://schemas.openxmlformats.org/officeDocument/2006/relationships/image" Target="../media/image7.emf"/><Relationship Id="rId15" Type="http://schemas.openxmlformats.org/officeDocument/2006/relationships/image" Target="../media/image17.emf"/><Relationship Id="rId23" Type="http://schemas.openxmlformats.org/officeDocument/2006/relationships/image" Target="../media/image25.emf"/><Relationship Id="rId28" Type="http://schemas.openxmlformats.org/officeDocument/2006/relationships/image" Target="../media/image30.emf"/><Relationship Id="rId10" Type="http://schemas.openxmlformats.org/officeDocument/2006/relationships/image" Target="../media/image12.emf"/><Relationship Id="rId19" Type="http://schemas.openxmlformats.org/officeDocument/2006/relationships/image" Target="../media/image21.emf"/><Relationship Id="rId4" Type="http://schemas.openxmlformats.org/officeDocument/2006/relationships/image" Target="../media/image6.emf"/><Relationship Id="rId9" Type="http://schemas.openxmlformats.org/officeDocument/2006/relationships/image" Target="../media/image11.emf"/><Relationship Id="rId14" Type="http://schemas.openxmlformats.org/officeDocument/2006/relationships/image" Target="../media/image16.emf"/><Relationship Id="rId22" Type="http://schemas.openxmlformats.org/officeDocument/2006/relationships/image" Target="../media/image24.emf"/><Relationship Id="rId27" Type="http://schemas.openxmlformats.org/officeDocument/2006/relationships/image" Target="../media/image2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9B2870-8A5F-4DD6-B6BA-9E0B521BF530}" type="datetimeFigureOut">
              <a:rPr lang="ru-RU" smtClean="0"/>
              <a:t>23.03.2020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F5DCF-2AFC-4B80-8521-B8F2C67759EC}" type="slidenum">
              <a:rPr lang="ru-RU" smtClean="0"/>
              <a:t>‹#›</a:t>
            </a:fld>
            <a:endParaRPr lang="ru-RU"/>
          </a:p>
        </p:txBody>
      </p:sp>
    </p:spTree>
    <p:extLst>
      <p:ext uri="{BB962C8B-B14F-4D97-AF65-F5344CB8AC3E}">
        <p14:creationId xmlns:p14="http://schemas.microsoft.com/office/powerpoint/2010/main" val="282410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8BBF61E2-6F39-4570-B7F5-34861FF292D3}" type="slidenum">
              <a:rPr lang="ru-RU" smtClean="0"/>
              <a:t>3</a:t>
            </a:fld>
            <a:endParaRPr lang="ru-RU"/>
          </a:p>
        </p:txBody>
      </p:sp>
    </p:spTree>
    <p:extLst>
      <p:ext uri="{BB962C8B-B14F-4D97-AF65-F5344CB8AC3E}">
        <p14:creationId xmlns:p14="http://schemas.microsoft.com/office/powerpoint/2010/main" val="2656653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4B8C9D9-9818-4F2A-B591-1CD667C77030}"/>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0C58D43A-AC1F-4060-B30E-FF65C4F75F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FF59FC4B-6C68-47D7-ACB4-2EF1B003620A}"/>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5" name="Нижний колонтитул 4">
            <a:extLst>
              <a:ext uri="{FF2B5EF4-FFF2-40B4-BE49-F238E27FC236}">
                <a16:creationId xmlns:a16="http://schemas.microsoft.com/office/drawing/2014/main" id="{FC2414EB-D10B-4D6B-8F27-B08C3600924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5F293F5-2675-40D7-B5F7-D331F1F220F3}"/>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18110285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8A9062-203B-4EB5-AD72-2DE3AE679660}"/>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071B027F-9149-4597-B700-4DBCFAACCCA5}"/>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42389C1-C15E-4C20-80AF-583AC677667F}"/>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5" name="Нижний колонтитул 4">
            <a:extLst>
              <a:ext uri="{FF2B5EF4-FFF2-40B4-BE49-F238E27FC236}">
                <a16:creationId xmlns:a16="http://schemas.microsoft.com/office/drawing/2014/main" id="{F7128F74-035A-4BDD-B839-0605E9FAC5F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C781C36-564E-4B8F-A6C7-38A6559DAEEA}"/>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3347392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24A85054-ABEE-4A67-8C31-3A57DA9ABAC8}"/>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F74640C6-8B02-4E39-8766-4CC242767D92}"/>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F93D4B9-C8CA-4CAA-A62A-64AAB0E5BE76}"/>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5" name="Нижний колонтитул 4">
            <a:extLst>
              <a:ext uri="{FF2B5EF4-FFF2-40B4-BE49-F238E27FC236}">
                <a16:creationId xmlns:a16="http://schemas.microsoft.com/office/drawing/2014/main" id="{C512A1B9-3B2B-4152-99AB-A4D3B2F8809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8226FD6-12AE-4E72-AF47-68F05769746C}"/>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3775770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506CB36-1174-48CE-B4C2-96F76B3E174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95A2F4F5-8D44-4B76-8F7F-BBEC5FAFC42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FEECDF5-8C20-4FDB-9866-F8FD17918763}"/>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5" name="Нижний колонтитул 4">
            <a:extLst>
              <a:ext uri="{FF2B5EF4-FFF2-40B4-BE49-F238E27FC236}">
                <a16:creationId xmlns:a16="http://schemas.microsoft.com/office/drawing/2014/main" id="{9EDAC89B-0380-47F8-A147-CAA9DD66BEE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D876626-0D12-45A2-81B4-0549C57DCDA5}"/>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1813660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D80D57-31BB-45A1-B055-25E867DD404D}"/>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7D8EED14-3484-45E3-B42F-88778EDE42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66260523-6CD2-40D9-9ADA-1795F576AF24}"/>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5" name="Нижний колонтитул 4">
            <a:extLst>
              <a:ext uri="{FF2B5EF4-FFF2-40B4-BE49-F238E27FC236}">
                <a16:creationId xmlns:a16="http://schemas.microsoft.com/office/drawing/2014/main" id="{BEB5D308-1499-44AD-ACAC-AA5E93D1813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A402068-06A8-4662-9F3B-AF79609B896C}"/>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2408223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1E9CE2E-9F50-4FBB-A2A4-DD2550D8A80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8B7F491-155C-402D-B826-03C75203E0A3}"/>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A4793F07-ED18-422A-BAA3-8ED447854FF7}"/>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D07AFF27-D1A6-4030-88F2-DA16BA30A9A7}"/>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6" name="Нижний колонтитул 5">
            <a:extLst>
              <a:ext uri="{FF2B5EF4-FFF2-40B4-BE49-F238E27FC236}">
                <a16:creationId xmlns:a16="http://schemas.microsoft.com/office/drawing/2014/main" id="{0B05F288-0E8F-4657-B2CB-65091878C9A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1AFAE012-12C3-4752-B7A1-B4EEE04BBA2A}"/>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3435915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5B18B-B123-4EB6-9BAF-44F67B7B20FC}"/>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B2363705-2377-424A-82B3-8D42B26B47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21DA51E-2213-48A2-A9EA-AA777548833E}"/>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5DB3397D-5978-449C-AD1B-79387B7A74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20DDF8E5-DDE9-40BD-9E12-EE4D9ECF05FA}"/>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0F66AFDB-D9FA-4B31-AE43-80492200F830}"/>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8" name="Нижний колонтитул 7">
            <a:extLst>
              <a:ext uri="{FF2B5EF4-FFF2-40B4-BE49-F238E27FC236}">
                <a16:creationId xmlns:a16="http://schemas.microsoft.com/office/drawing/2014/main" id="{02A7D589-EE5C-4E74-886E-31562127349A}"/>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51CE2AB0-6E17-4C96-A2D4-EA0BEB0BE38D}"/>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3888595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0D7D45F-FF6F-4298-8646-5A59F8504DC1}"/>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2E4F4E5E-7FFF-45EC-B758-C215AC1587BD}"/>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4" name="Нижний колонтитул 3">
            <a:extLst>
              <a:ext uri="{FF2B5EF4-FFF2-40B4-BE49-F238E27FC236}">
                <a16:creationId xmlns:a16="http://schemas.microsoft.com/office/drawing/2014/main" id="{530B0CB2-38D1-47DE-BE36-0A0F1432E341}"/>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FFF271E9-AA48-4CA2-9897-2AA6231B0568}"/>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2469705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22901550-E25F-4DA8-B218-AB364F55F2FB}"/>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3" name="Нижний колонтитул 2">
            <a:extLst>
              <a:ext uri="{FF2B5EF4-FFF2-40B4-BE49-F238E27FC236}">
                <a16:creationId xmlns:a16="http://schemas.microsoft.com/office/drawing/2014/main" id="{5D695056-22E9-4E50-B48F-17E98AAB3807}"/>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1D0256D5-108B-4444-86AC-823B7F0567CC}"/>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2914810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CB79AD-720F-4A0D-8103-9BDE2B30C2A3}"/>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E4C7B668-881F-4AA4-9E9E-595E8D727B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16100BD2-2CDF-4EF3-ABE3-702E593BBB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6DD22725-42CC-4592-8B32-5038BC9653B4}"/>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6" name="Нижний колонтитул 5">
            <a:extLst>
              <a:ext uri="{FF2B5EF4-FFF2-40B4-BE49-F238E27FC236}">
                <a16:creationId xmlns:a16="http://schemas.microsoft.com/office/drawing/2014/main" id="{5610687D-7D89-4A6B-B588-5B2CA76609FC}"/>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639DEE4-8E94-4795-A606-EE4895B600AE}"/>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1817306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4161677-C64B-4148-B509-8F6DD7ED2A0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AE205D26-208F-4865-AF70-E66AE9AAAF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235EE5F7-9465-4443-8753-DE42C5BE52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FBFC5A6C-4023-47EC-8016-CF9C6329C34B}"/>
              </a:ext>
            </a:extLst>
          </p:cNvPr>
          <p:cNvSpPr>
            <a:spLocks noGrp="1"/>
          </p:cNvSpPr>
          <p:nvPr>
            <p:ph type="dt" sz="half" idx="10"/>
          </p:nvPr>
        </p:nvSpPr>
        <p:spPr/>
        <p:txBody>
          <a:bodyPr/>
          <a:lstStyle/>
          <a:p>
            <a:fld id="{EF5C74F7-562E-44C1-B945-67A950788BF2}" type="datetimeFigureOut">
              <a:rPr lang="ru-RU" smtClean="0"/>
              <a:t>23.03.2020</a:t>
            </a:fld>
            <a:endParaRPr lang="ru-RU"/>
          </a:p>
        </p:txBody>
      </p:sp>
      <p:sp>
        <p:nvSpPr>
          <p:cNvPr id="6" name="Нижний колонтитул 5">
            <a:extLst>
              <a:ext uri="{FF2B5EF4-FFF2-40B4-BE49-F238E27FC236}">
                <a16:creationId xmlns:a16="http://schemas.microsoft.com/office/drawing/2014/main" id="{690547E5-6599-4D1F-8E41-8E59D840288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2FE3828-6E7B-4562-BC82-83CFFEE3AE79}"/>
              </a:ext>
            </a:extLst>
          </p:cNvPr>
          <p:cNvSpPr>
            <a:spLocks noGrp="1"/>
          </p:cNvSpPr>
          <p:nvPr>
            <p:ph type="sldNum" sz="quarter" idx="12"/>
          </p:nvPr>
        </p:nvSpPr>
        <p:spPr/>
        <p:txBody>
          <a:bodyPr/>
          <a:lstStyle/>
          <a:p>
            <a:fld id="{8700E2F6-7DEA-472F-8083-5D0F83D8FDD4}" type="slidenum">
              <a:rPr lang="ru-RU" smtClean="0"/>
              <a:t>‹#›</a:t>
            </a:fld>
            <a:endParaRPr lang="ru-RU"/>
          </a:p>
        </p:txBody>
      </p:sp>
    </p:spTree>
    <p:extLst>
      <p:ext uri="{BB962C8B-B14F-4D97-AF65-F5344CB8AC3E}">
        <p14:creationId xmlns:p14="http://schemas.microsoft.com/office/powerpoint/2010/main" val="4284442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89FC18-B903-4561-A2DB-8AEA333F34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F3090BF0-0A1E-4D71-B2CE-FEA9DF2840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DF5D9D8-C604-4D56-8A73-BD774D1D49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5C74F7-562E-44C1-B945-67A950788BF2}" type="datetimeFigureOut">
              <a:rPr lang="ru-RU" smtClean="0"/>
              <a:t>23.03.2020</a:t>
            </a:fld>
            <a:endParaRPr lang="ru-RU"/>
          </a:p>
        </p:txBody>
      </p:sp>
      <p:sp>
        <p:nvSpPr>
          <p:cNvPr id="5" name="Нижний колонтитул 4">
            <a:extLst>
              <a:ext uri="{FF2B5EF4-FFF2-40B4-BE49-F238E27FC236}">
                <a16:creationId xmlns:a16="http://schemas.microsoft.com/office/drawing/2014/main" id="{E3CF37DB-CD62-4232-82A3-66DBF99A10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96244519-E870-46F5-A3E4-525686AEFAA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00E2F6-7DEA-472F-8083-5D0F83D8FDD4}" type="slidenum">
              <a:rPr lang="ru-RU" smtClean="0"/>
              <a:t>‹#›</a:t>
            </a:fld>
            <a:endParaRPr lang="ru-RU"/>
          </a:p>
        </p:txBody>
      </p:sp>
    </p:spTree>
    <p:extLst>
      <p:ext uri="{BB962C8B-B14F-4D97-AF65-F5344CB8AC3E}">
        <p14:creationId xmlns:p14="http://schemas.microsoft.com/office/powerpoint/2010/main" val="34473389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comments" Target="../comments/comment1.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3" Type="http://schemas.openxmlformats.org/officeDocument/2006/relationships/image" Target="../media/image7.emf"/><Relationship Id="rId18" Type="http://schemas.openxmlformats.org/officeDocument/2006/relationships/oleObject" Target="../embeddings/oleObject8.bin"/><Relationship Id="rId26" Type="http://schemas.openxmlformats.org/officeDocument/2006/relationships/oleObject" Target="../embeddings/oleObject12.bin"/><Relationship Id="rId39" Type="http://schemas.openxmlformats.org/officeDocument/2006/relationships/image" Target="../media/image19.emf"/><Relationship Id="rId21" Type="http://schemas.openxmlformats.org/officeDocument/2006/relationships/image" Target="../media/image11.emf"/><Relationship Id="rId34" Type="http://schemas.openxmlformats.org/officeDocument/2006/relationships/image" Target="../media/image17.emf"/><Relationship Id="rId42" Type="http://schemas.openxmlformats.org/officeDocument/2006/relationships/oleObject" Target="../embeddings/oleObject19.bin"/><Relationship Id="rId47" Type="http://schemas.openxmlformats.org/officeDocument/2006/relationships/image" Target="../media/image23.emf"/><Relationship Id="rId50" Type="http://schemas.openxmlformats.org/officeDocument/2006/relationships/oleObject" Target="../embeddings/oleObject23.bin"/><Relationship Id="rId55" Type="http://schemas.openxmlformats.org/officeDocument/2006/relationships/image" Target="../media/image26.emf"/><Relationship Id="rId63" Type="http://schemas.openxmlformats.org/officeDocument/2006/relationships/image" Target="../media/image30.emf"/><Relationship Id="rId7" Type="http://schemas.openxmlformats.org/officeDocument/2006/relationships/image" Target="../media/image4.emf"/><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oleObject" Target="../embeddings/oleObject9.bin"/><Relationship Id="rId29" Type="http://schemas.openxmlformats.org/officeDocument/2006/relationships/image" Target="../media/image15.emf"/><Relationship Id="rId41" Type="http://schemas.openxmlformats.org/officeDocument/2006/relationships/image" Target="../media/image20.emf"/><Relationship Id="rId54" Type="http://schemas.openxmlformats.org/officeDocument/2006/relationships/oleObject" Target="../embeddings/oleObject24.bin"/><Relationship Id="rId62" Type="http://schemas.openxmlformats.org/officeDocument/2006/relationships/oleObject" Target="../embeddings/oleObject28.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6.emf"/><Relationship Id="rId24" Type="http://schemas.openxmlformats.org/officeDocument/2006/relationships/oleObject" Target="../embeddings/oleObject11.bin"/><Relationship Id="rId32" Type="http://schemas.openxmlformats.org/officeDocument/2006/relationships/image" Target="../media/image33.png"/><Relationship Id="rId37" Type="http://schemas.openxmlformats.org/officeDocument/2006/relationships/image" Target="../media/image18.emf"/><Relationship Id="rId40" Type="http://schemas.openxmlformats.org/officeDocument/2006/relationships/oleObject" Target="../embeddings/oleObject18.bin"/><Relationship Id="rId45" Type="http://schemas.openxmlformats.org/officeDocument/2006/relationships/image" Target="../media/image22.emf"/><Relationship Id="rId53" Type="http://schemas.openxmlformats.org/officeDocument/2006/relationships/image" Target="../media/image36.png"/><Relationship Id="rId58" Type="http://schemas.openxmlformats.org/officeDocument/2006/relationships/oleObject" Target="../embeddings/oleObject26.bin"/><Relationship Id="rId66" Type="http://schemas.openxmlformats.org/officeDocument/2006/relationships/image" Target="../media/image37.png"/><Relationship Id="rId5" Type="http://schemas.openxmlformats.org/officeDocument/2006/relationships/image" Target="../media/image3.emf"/><Relationship Id="rId15" Type="http://schemas.openxmlformats.org/officeDocument/2006/relationships/image" Target="../media/image8.emf"/><Relationship Id="rId23" Type="http://schemas.openxmlformats.org/officeDocument/2006/relationships/image" Target="../media/image12.emf"/><Relationship Id="rId28" Type="http://schemas.openxmlformats.org/officeDocument/2006/relationships/oleObject" Target="../embeddings/oleObject13.bin"/><Relationship Id="rId36" Type="http://schemas.openxmlformats.org/officeDocument/2006/relationships/oleObject" Target="../embeddings/oleObject16.bin"/><Relationship Id="rId49" Type="http://schemas.openxmlformats.org/officeDocument/2006/relationships/image" Target="../media/image24.emf"/><Relationship Id="rId57" Type="http://schemas.openxmlformats.org/officeDocument/2006/relationships/image" Target="../media/image27.emf"/><Relationship Id="rId61" Type="http://schemas.openxmlformats.org/officeDocument/2006/relationships/image" Target="../media/image29.emf"/><Relationship Id="rId10" Type="http://schemas.openxmlformats.org/officeDocument/2006/relationships/oleObject" Target="../embeddings/oleObject4.bin"/><Relationship Id="rId19" Type="http://schemas.openxmlformats.org/officeDocument/2006/relationships/image" Target="../media/image10.emf"/><Relationship Id="rId31" Type="http://schemas.openxmlformats.org/officeDocument/2006/relationships/image" Target="../media/image16.emf"/><Relationship Id="rId44" Type="http://schemas.openxmlformats.org/officeDocument/2006/relationships/oleObject" Target="../embeddings/oleObject20.bin"/><Relationship Id="rId52" Type="http://schemas.openxmlformats.org/officeDocument/2006/relationships/image" Target="../media/image35.png"/><Relationship Id="rId60" Type="http://schemas.openxmlformats.org/officeDocument/2006/relationships/oleObject" Target="../embeddings/oleObject27.bin"/><Relationship Id="rId65" Type="http://schemas.openxmlformats.org/officeDocument/2006/relationships/image" Target="../media/image31.emf"/><Relationship Id="rId4" Type="http://schemas.openxmlformats.org/officeDocument/2006/relationships/oleObject" Target="../embeddings/oleObject1.bin"/><Relationship Id="rId9" Type="http://schemas.openxmlformats.org/officeDocument/2006/relationships/image" Target="../media/image5.emf"/><Relationship Id="rId14" Type="http://schemas.openxmlformats.org/officeDocument/2006/relationships/oleObject" Target="../embeddings/oleObject6.bin"/><Relationship Id="rId22" Type="http://schemas.openxmlformats.org/officeDocument/2006/relationships/oleObject" Target="../embeddings/oleObject10.bin"/><Relationship Id="rId27" Type="http://schemas.openxmlformats.org/officeDocument/2006/relationships/image" Target="../media/image14.emf"/><Relationship Id="rId30" Type="http://schemas.openxmlformats.org/officeDocument/2006/relationships/oleObject" Target="../embeddings/oleObject14.bin"/><Relationship Id="rId35" Type="http://schemas.openxmlformats.org/officeDocument/2006/relationships/image" Target="../media/image34.png"/><Relationship Id="rId43" Type="http://schemas.openxmlformats.org/officeDocument/2006/relationships/image" Target="../media/image21.emf"/><Relationship Id="rId48" Type="http://schemas.openxmlformats.org/officeDocument/2006/relationships/oleObject" Target="../embeddings/oleObject22.bin"/><Relationship Id="rId56" Type="http://schemas.openxmlformats.org/officeDocument/2006/relationships/oleObject" Target="../embeddings/oleObject25.bin"/><Relationship Id="rId64" Type="http://schemas.openxmlformats.org/officeDocument/2006/relationships/oleObject" Target="../embeddings/oleObject29.bin"/><Relationship Id="rId8" Type="http://schemas.openxmlformats.org/officeDocument/2006/relationships/oleObject" Target="../embeddings/oleObject3.bin"/><Relationship Id="rId51" Type="http://schemas.openxmlformats.org/officeDocument/2006/relationships/image" Target="../media/image25.emf"/><Relationship Id="rId3" Type="http://schemas.openxmlformats.org/officeDocument/2006/relationships/image" Target="../media/image32.jpeg"/><Relationship Id="rId12" Type="http://schemas.openxmlformats.org/officeDocument/2006/relationships/oleObject" Target="../embeddings/oleObject5.bin"/><Relationship Id="rId17" Type="http://schemas.openxmlformats.org/officeDocument/2006/relationships/image" Target="../media/image9.emf"/><Relationship Id="rId25" Type="http://schemas.openxmlformats.org/officeDocument/2006/relationships/image" Target="../media/image13.emf"/><Relationship Id="rId33" Type="http://schemas.openxmlformats.org/officeDocument/2006/relationships/oleObject" Target="../embeddings/oleObject15.bin"/><Relationship Id="rId38" Type="http://schemas.openxmlformats.org/officeDocument/2006/relationships/oleObject" Target="../embeddings/oleObject17.bin"/><Relationship Id="rId46" Type="http://schemas.openxmlformats.org/officeDocument/2006/relationships/oleObject" Target="../embeddings/oleObject21.bin"/><Relationship Id="rId59" Type="http://schemas.openxmlformats.org/officeDocument/2006/relationships/image" Target="../media/image28.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DC61B074-975F-4EAF-88DF-5F83F44FA674}"/>
              </a:ext>
            </a:extLst>
          </p:cNvPr>
          <p:cNvPicPr>
            <a:picLocks noChangeAspect="1"/>
          </p:cNvPicPr>
          <p:nvPr/>
        </p:nvPicPr>
        <p:blipFill>
          <a:blip r:embed="rId2"/>
          <a:stretch>
            <a:fillRect/>
          </a:stretch>
        </p:blipFill>
        <p:spPr>
          <a:xfrm>
            <a:off x="0" y="0"/>
            <a:ext cx="12191999" cy="6858000"/>
          </a:xfrm>
          <a:prstGeom prst="rect">
            <a:avLst/>
          </a:prstGeom>
        </p:spPr>
      </p:pic>
      <p:sp>
        <p:nvSpPr>
          <p:cNvPr id="3" name="Подзаголовок 2">
            <a:extLst>
              <a:ext uri="{FF2B5EF4-FFF2-40B4-BE49-F238E27FC236}">
                <a16:creationId xmlns:a16="http://schemas.microsoft.com/office/drawing/2014/main" id="{FFA9404E-82D6-4DC3-B667-8A76C6F0918B}"/>
              </a:ext>
            </a:extLst>
          </p:cNvPr>
          <p:cNvSpPr>
            <a:spLocks noGrp="1"/>
          </p:cNvSpPr>
          <p:nvPr>
            <p:ph type="subTitle" idx="1"/>
          </p:nvPr>
        </p:nvSpPr>
        <p:spPr>
          <a:xfrm>
            <a:off x="768625" y="4916557"/>
            <a:ext cx="10654747" cy="1127207"/>
          </a:xfrm>
          <a:effectLst>
            <a:outerShdw blurRad="50800" dist="50800" dir="5400000" algn="ctr" rotWithShape="0">
              <a:schemeClr val="accent6">
                <a:lumMod val="75000"/>
              </a:schemeClr>
            </a:outerShdw>
          </a:effectLst>
        </p:spPr>
        <p:txBody>
          <a:bodyPr>
            <a:normAutofit fontScale="77500" lnSpcReduction="20000"/>
            <a:scene3d>
              <a:camera prst="orthographicFront"/>
              <a:lightRig rig="threePt" dir="t"/>
            </a:scene3d>
            <a:sp3d extrusionH="57150" contourW="12700">
              <a:bevelT w="38100" h="38100" prst="relaxedInset"/>
              <a:extrusionClr>
                <a:schemeClr val="accent6">
                  <a:lumMod val="50000"/>
                </a:schemeClr>
              </a:extrusionClr>
              <a:contourClr>
                <a:schemeClr val="accent6">
                  <a:lumMod val="75000"/>
                </a:schemeClr>
              </a:contourClr>
            </a:sp3d>
          </a:bodyPr>
          <a:lstStyle/>
          <a:p>
            <a:r>
              <a:rPr lang="en-US"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rPr>
              <a:t>Association</a:t>
            </a:r>
            <a:r>
              <a:rPr lang="ru-RU"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rPr>
              <a:t> </a:t>
            </a:r>
            <a:r>
              <a:rPr lang="en-US"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rPr>
              <a:t>Islamic</a:t>
            </a:r>
            <a:r>
              <a:rPr lang="ru-RU"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rPr>
              <a:t> </a:t>
            </a:r>
            <a:r>
              <a:rPr lang="en-US"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rPr>
              <a:t>de </a:t>
            </a:r>
            <a:r>
              <a:rPr lang="fr-FR"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rPr>
              <a:t>Transformation Alimentaire </a:t>
            </a:r>
          </a:p>
          <a:p>
            <a:r>
              <a:rPr lang="en-US" sz="45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rPr>
              <a:t>IFPA</a:t>
            </a:r>
            <a:r>
              <a:rPr lang="en-US"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rPr>
              <a:t> </a:t>
            </a:r>
            <a:endParaRPr lang="ru-RU" sz="4000" b="1" dirty="0">
              <a:effectLst>
                <a:glow rad="228600">
                  <a:schemeClr val="accent6">
                    <a:satMod val="175000"/>
                    <a:alpha val="28000"/>
                  </a:schemeClr>
                </a:glow>
                <a:outerShdw blurRad="38100" dist="38100" dir="2700000" algn="tl">
                  <a:schemeClr val="accent6">
                    <a:lumMod val="75000"/>
                    <a:alpha val="43000"/>
                  </a:schemeClr>
                </a:outerShdw>
              </a:effectLst>
              <a:latin typeface="Georgia Pro Cond Black" panose="02040A06050405020203" pitchFamily="18" charset="0"/>
            </a:endParaRPr>
          </a:p>
          <a:p>
            <a:endParaRPr lang="ru-RU" b="1" dirty="0">
              <a:effectLst>
                <a:outerShdw blurRad="38100" dist="38100" dir="2700000" algn="tl">
                  <a:schemeClr val="accent6">
                    <a:lumMod val="75000"/>
                    <a:alpha val="43000"/>
                  </a:schemeClr>
                </a:outerShdw>
              </a:effectLst>
              <a:latin typeface="Georgia Pro Cond Black" panose="02040A06050405020203" pitchFamily="18" charset="0"/>
            </a:endParaRPr>
          </a:p>
        </p:txBody>
      </p:sp>
      <p:pic>
        <p:nvPicPr>
          <p:cNvPr id="4" name="Рисунок 3">
            <a:extLst>
              <a:ext uri="{FF2B5EF4-FFF2-40B4-BE49-F238E27FC236}">
                <a16:creationId xmlns:a16="http://schemas.microsoft.com/office/drawing/2014/main" id="{97DEB156-9F5C-40DE-8FD5-3937F77B3F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0018" y="814236"/>
            <a:ext cx="2247583" cy="2375631"/>
          </a:xfrm>
          <a:prstGeom prst="rect">
            <a:avLst/>
          </a:prstGeom>
        </p:spPr>
      </p:pic>
    </p:spTree>
    <p:extLst>
      <p:ext uri="{BB962C8B-B14F-4D97-AF65-F5344CB8AC3E}">
        <p14:creationId xmlns:p14="http://schemas.microsoft.com/office/powerpoint/2010/main" val="3627715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Схема 16">
            <a:extLst>
              <a:ext uri="{FF2B5EF4-FFF2-40B4-BE49-F238E27FC236}">
                <a16:creationId xmlns:a16="http://schemas.microsoft.com/office/drawing/2014/main" id="{F1C69921-C513-4436-A919-89B583E1120D}"/>
              </a:ext>
            </a:extLst>
          </p:cNvPr>
          <p:cNvGraphicFramePr/>
          <p:nvPr>
            <p:extLst>
              <p:ext uri="{D42A27DB-BD31-4B8C-83A1-F6EECF244321}">
                <p14:modId xmlns:p14="http://schemas.microsoft.com/office/powerpoint/2010/main" val="26481434"/>
              </p:ext>
            </p:extLst>
          </p:nvPr>
        </p:nvGraphicFramePr>
        <p:xfrm>
          <a:off x="2929021" y="1204578"/>
          <a:ext cx="6042528" cy="42468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Прямоугольник 17">
            <a:extLst>
              <a:ext uri="{FF2B5EF4-FFF2-40B4-BE49-F238E27FC236}">
                <a16:creationId xmlns:a16="http://schemas.microsoft.com/office/drawing/2014/main" id="{BBD2B31C-DB3D-45D7-A64A-51F758849E63}"/>
              </a:ext>
            </a:extLst>
          </p:cNvPr>
          <p:cNvSpPr/>
          <p:nvPr/>
        </p:nvSpPr>
        <p:spPr>
          <a:xfrm>
            <a:off x="1072816" y="5912836"/>
            <a:ext cx="10046368" cy="430887"/>
          </a:xfrm>
          <a:prstGeom prst="rect">
            <a:avLst/>
          </a:prstGeom>
        </p:spPr>
        <p:txBody>
          <a:bodyPr wrap="square">
            <a:spAutoFit/>
          </a:bodyPr>
          <a:lstStyle/>
          <a:p>
            <a:pPr algn="ctr"/>
            <a:r>
              <a:rPr lang="fr-FR" sz="2200" dirty="0">
                <a:solidFill>
                  <a:schemeClr val="accent1">
                    <a:lumMod val="75000"/>
                  </a:schemeClr>
                </a:solidFill>
                <a:latin typeface="Bookman Old Style" panose="02050604050505020204" pitchFamily="18" charset="0"/>
                <a:ea typeface="Times New Roman" panose="02020603050405020304" pitchFamily="18" charset="0"/>
              </a:rPr>
              <a:t>Les fonds seront utilisés conformément aux objectifs de l’Association</a:t>
            </a:r>
            <a:endParaRPr lang="ru-RU" sz="2200" dirty="0">
              <a:solidFill>
                <a:schemeClr val="accent1">
                  <a:lumMod val="75000"/>
                </a:schemeClr>
              </a:solidFill>
              <a:latin typeface="Bookman Old Style" panose="02050604050505020204" pitchFamily="18" charset="0"/>
            </a:endParaRPr>
          </a:p>
        </p:txBody>
      </p:sp>
      <p:sp>
        <p:nvSpPr>
          <p:cNvPr id="19" name="Прямоугольник 18">
            <a:extLst>
              <a:ext uri="{FF2B5EF4-FFF2-40B4-BE49-F238E27FC236}">
                <a16:creationId xmlns:a16="http://schemas.microsoft.com/office/drawing/2014/main" id="{52786AE4-8301-4031-AFD9-01E749676DC1}"/>
              </a:ext>
            </a:extLst>
          </p:cNvPr>
          <p:cNvSpPr/>
          <p:nvPr/>
        </p:nvSpPr>
        <p:spPr>
          <a:xfrm>
            <a:off x="782053" y="1406615"/>
            <a:ext cx="2146968" cy="2462213"/>
          </a:xfrm>
          <a:prstGeom prst="rect">
            <a:avLst/>
          </a:prstGeom>
        </p:spPr>
        <p:txBody>
          <a:bodyPr wrap="square">
            <a:spAutoFit/>
          </a:bodyPr>
          <a:lstStyle/>
          <a:p>
            <a:r>
              <a:rPr lang="fr-FR" sz="2200" b="1" dirty="0">
                <a:solidFill>
                  <a:schemeClr val="accent1">
                    <a:lumMod val="75000"/>
                  </a:schemeClr>
                </a:solidFill>
                <a:latin typeface="Bookman Old Style" panose="02050604050505020204" pitchFamily="18" charset="0"/>
              </a:rPr>
              <a:t>L'Assemblée Générale </a:t>
            </a:r>
            <a:r>
              <a:rPr lang="fr-FR" sz="2200" dirty="0">
                <a:solidFill>
                  <a:schemeClr val="accent1">
                    <a:lumMod val="75000"/>
                  </a:schemeClr>
                </a:solidFill>
                <a:latin typeface="Bookman Old Style" panose="02050604050505020204" pitchFamily="18" charset="0"/>
              </a:rPr>
              <a:t>approuve le budget annuel et fixe les cotisations annuelles</a:t>
            </a:r>
            <a:endParaRPr lang="ru-RU" sz="2200" dirty="0">
              <a:solidFill>
                <a:schemeClr val="accent1">
                  <a:lumMod val="75000"/>
                </a:schemeClr>
              </a:solidFill>
              <a:latin typeface="Bookman Old Style" panose="02050604050505020204" pitchFamily="18" charset="0"/>
            </a:endParaRPr>
          </a:p>
        </p:txBody>
      </p:sp>
      <p:sp>
        <p:nvSpPr>
          <p:cNvPr id="20" name="Прямоугольник 19">
            <a:extLst>
              <a:ext uri="{FF2B5EF4-FFF2-40B4-BE49-F238E27FC236}">
                <a16:creationId xmlns:a16="http://schemas.microsoft.com/office/drawing/2014/main" id="{D4E14F73-6765-4BE3-B023-7687AC8A9A36}"/>
              </a:ext>
            </a:extLst>
          </p:cNvPr>
          <p:cNvSpPr/>
          <p:nvPr/>
        </p:nvSpPr>
        <p:spPr>
          <a:xfrm>
            <a:off x="9262979" y="1406615"/>
            <a:ext cx="2747209" cy="3816429"/>
          </a:xfrm>
          <a:prstGeom prst="rect">
            <a:avLst/>
          </a:prstGeom>
        </p:spPr>
        <p:txBody>
          <a:bodyPr wrap="square">
            <a:spAutoFit/>
          </a:bodyPr>
          <a:lstStyle/>
          <a:p>
            <a:r>
              <a:rPr lang="fr-FR" sz="2200" b="1" dirty="0">
                <a:solidFill>
                  <a:schemeClr val="accent1">
                    <a:lumMod val="75000"/>
                  </a:schemeClr>
                </a:solidFill>
                <a:latin typeface="Bookman Old Style" panose="02050604050505020204" pitchFamily="18" charset="0"/>
              </a:rPr>
              <a:t>Le Conseil Exécutif </a:t>
            </a:r>
          </a:p>
          <a:p>
            <a:r>
              <a:rPr lang="fr-FR" sz="2200" dirty="0">
                <a:solidFill>
                  <a:schemeClr val="accent1">
                    <a:lumMod val="75000"/>
                  </a:schemeClr>
                </a:solidFill>
                <a:latin typeface="Bookman Old Style" panose="02050604050505020204" pitchFamily="18" charset="0"/>
              </a:rPr>
              <a:t>est autorisé à accomplir tous les actes qui promeuvent les buts de l'Association. </a:t>
            </a:r>
          </a:p>
          <a:p>
            <a:r>
              <a:rPr lang="fr-FR" sz="2200" dirty="0">
                <a:solidFill>
                  <a:schemeClr val="accent1">
                    <a:lumMod val="75000"/>
                  </a:schemeClr>
                </a:solidFill>
                <a:latin typeface="Bookman Old Style" panose="02050604050505020204" pitchFamily="18" charset="0"/>
              </a:rPr>
              <a:t>Il est autorisé à gérer les affaires de l'Association</a:t>
            </a:r>
            <a:endParaRPr lang="ru-RU" sz="2200" dirty="0">
              <a:solidFill>
                <a:schemeClr val="accent1">
                  <a:lumMod val="75000"/>
                </a:schemeClr>
              </a:solidFill>
              <a:latin typeface="Bookman Old Style" panose="02050604050505020204" pitchFamily="18" charset="0"/>
            </a:endParaRPr>
          </a:p>
        </p:txBody>
      </p:sp>
      <p:sp>
        <p:nvSpPr>
          <p:cNvPr id="21" name="Заголовок 1">
            <a:extLst>
              <a:ext uri="{FF2B5EF4-FFF2-40B4-BE49-F238E27FC236}">
                <a16:creationId xmlns:a16="http://schemas.microsoft.com/office/drawing/2014/main" id="{9C966C77-4EF6-4CEF-9A76-F31EFBB0ADA7}"/>
              </a:ext>
            </a:extLst>
          </p:cNvPr>
          <p:cNvSpPr>
            <a:spLocks noGrp="1"/>
          </p:cNvSpPr>
          <p:nvPr>
            <p:ph type="title"/>
          </p:nvPr>
        </p:nvSpPr>
        <p:spPr>
          <a:xfrm>
            <a:off x="838200" y="281462"/>
            <a:ext cx="10515600" cy="970925"/>
          </a:xfrm>
        </p:spPr>
        <p:txBody>
          <a:bodyPr/>
          <a:lstStyle/>
          <a:p>
            <a:pPr algn="ctr"/>
            <a:r>
              <a:rPr lang="fr-FR" b="1" dirty="0">
                <a:solidFill>
                  <a:srgbClr val="FF0000"/>
                </a:solidFill>
                <a:effectLst>
                  <a:outerShdw blurRad="38100" dist="38100" dir="2700000" algn="tl">
                    <a:srgbClr val="000000">
                      <a:alpha val="43137"/>
                    </a:srgbClr>
                  </a:outerShdw>
                </a:effectLst>
              </a:rPr>
              <a:t>Allocation des fonds de l'IFPA</a:t>
            </a:r>
            <a:endParaRPr lang="ru-RU"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71477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60864E2-265F-48F6-8376-65BE13225E7F}"/>
              </a:ext>
            </a:extLst>
          </p:cNvPr>
          <p:cNvSpPr txBox="1"/>
          <p:nvPr/>
        </p:nvSpPr>
        <p:spPr>
          <a:xfrm>
            <a:off x="385894" y="246271"/>
            <a:ext cx="11369330" cy="646331"/>
          </a:xfrm>
          <a:prstGeom prst="rect">
            <a:avLst/>
          </a:prstGeom>
          <a:noFill/>
        </p:spPr>
        <p:txBody>
          <a:bodyPr wrap="square" rtlCol="0">
            <a:spAutoFit/>
          </a:bodyPr>
          <a:lstStyle/>
          <a:p>
            <a:pPr algn="ctr"/>
            <a:r>
              <a:rPr lang="fr-FR" sz="3600" b="1" dirty="0">
                <a:solidFill>
                  <a:srgbClr val="FF0000"/>
                </a:solidFill>
                <a:effectLst>
                  <a:outerShdw blurRad="38100" dist="38100" dir="2700000" algn="tl">
                    <a:srgbClr val="000000">
                      <a:alpha val="43137"/>
                    </a:srgbClr>
                  </a:outerShdw>
                </a:effectLst>
                <a:latin typeface="+mj-lt"/>
                <a:ea typeface="+mj-ea"/>
                <a:cs typeface="+mj-cs"/>
              </a:rPr>
              <a:t>Exemple d'initiation et de mise en œuvre d'un projet</a:t>
            </a:r>
            <a:endParaRPr lang="ru-RU" sz="3600" b="1" dirty="0">
              <a:solidFill>
                <a:srgbClr val="FF0000"/>
              </a:solidFill>
              <a:effectLst>
                <a:outerShdw blurRad="38100" dist="38100" dir="2700000" algn="tl">
                  <a:srgbClr val="000000">
                    <a:alpha val="43137"/>
                  </a:srgbClr>
                </a:outerShdw>
              </a:effectLst>
              <a:latin typeface="+mj-lt"/>
              <a:ea typeface="+mj-ea"/>
              <a:cs typeface="+mj-cs"/>
            </a:endParaRPr>
          </a:p>
        </p:txBody>
      </p:sp>
      <p:graphicFrame>
        <p:nvGraphicFramePr>
          <p:cNvPr id="15" name="Таблица 15">
            <a:extLst>
              <a:ext uri="{FF2B5EF4-FFF2-40B4-BE49-F238E27FC236}">
                <a16:creationId xmlns:a16="http://schemas.microsoft.com/office/drawing/2014/main" id="{3932CB74-588B-4ECB-8048-757E09E899E8}"/>
              </a:ext>
            </a:extLst>
          </p:cNvPr>
          <p:cNvGraphicFramePr>
            <a:graphicFrameLocks noGrp="1"/>
          </p:cNvGraphicFramePr>
          <p:nvPr>
            <p:extLst>
              <p:ext uri="{D42A27DB-BD31-4B8C-83A1-F6EECF244321}">
                <p14:modId xmlns:p14="http://schemas.microsoft.com/office/powerpoint/2010/main" val="746308060"/>
              </p:ext>
            </p:extLst>
          </p:nvPr>
        </p:nvGraphicFramePr>
        <p:xfrm>
          <a:off x="385894" y="2181137"/>
          <a:ext cx="11463205" cy="3722890"/>
        </p:xfrm>
        <a:graphic>
          <a:graphicData uri="http://schemas.openxmlformats.org/drawingml/2006/table">
            <a:tbl>
              <a:tblPr firstRow="1" bandRow="1">
                <a:tableStyleId>{2D5ABB26-0587-4C30-8999-92F81FD0307C}</a:tableStyleId>
              </a:tblPr>
              <a:tblGrid>
                <a:gridCol w="3747999">
                  <a:extLst>
                    <a:ext uri="{9D8B030D-6E8A-4147-A177-3AD203B41FA5}">
                      <a16:colId xmlns:a16="http://schemas.microsoft.com/office/drawing/2014/main" val="2776873695"/>
                    </a:ext>
                  </a:extLst>
                </a:gridCol>
                <a:gridCol w="3747999">
                  <a:extLst>
                    <a:ext uri="{9D8B030D-6E8A-4147-A177-3AD203B41FA5}">
                      <a16:colId xmlns:a16="http://schemas.microsoft.com/office/drawing/2014/main" val="1511327987"/>
                    </a:ext>
                  </a:extLst>
                </a:gridCol>
                <a:gridCol w="3967207">
                  <a:extLst>
                    <a:ext uri="{9D8B030D-6E8A-4147-A177-3AD203B41FA5}">
                      <a16:colId xmlns:a16="http://schemas.microsoft.com/office/drawing/2014/main" val="1105740550"/>
                    </a:ext>
                  </a:extLst>
                </a:gridCol>
              </a:tblGrid>
              <a:tr h="527960">
                <a:tc>
                  <a:txBody>
                    <a:bodyPr/>
                    <a:lstStyle/>
                    <a:p>
                      <a:pPr lvl="0" algn="ctr">
                        <a:spcAft>
                          <a:spcPts val="0"/>
                        </a:spcAft>
                      </a:pPr>
                      <a:r>
                        <a:rPr lang="en-GB" sz="1800" b="1" kern="1200" dirty="0">
                          <a:solidFill>
                            <a:schemeClr val="accent1">
                              <a:lumMod val="75000"/>
                            </a:schemeClr>
                          </a:solidFill>
                          <a:latin typeface="+mn-lt"/>
                          <a:ea typeface="+mn-ea"/>
                          <a:cs typeface="+mn-cs"/>
                        </a:rPr>
                        <a:t>Assemblée </a:t>
                      </a:r>
                      <a:r>
                        <a:rPr lang="en-GB" sz="1800" b="1" kern="1200" dirty="0" err="1">
                          <a:solidFill>
                            <a:schemeClr val="accent1">
                              <a:lumMod val="75000"/>
                            </a:schemeClr>
                          </a:solidFill>
                          <a:latin typeface="+mn-lt"/>
                          <a:ea typeface="+mn-ea"/>
                          <a:cs typeface="+mn-cs"/>
                        </a:rPr>
                        <a:t>générale</a:t>
                      </a:r>
                      <a:endParaRPr lang="ru-RU" sz="1800" b="1" kern="1200" dirty="0">
                        <a:solidFill>
                          <a:schemeClr val="accent1">
                            <a:lumMod val="75000"/>
                          </a:schemeClr>
                        </a:solidFill>
                        <a:latin typeface="+mn-lt"/>
                        <a:ea typeface="+mn-ea"/>
                        <a:cs typeface="+mn-cs"/>
                      </a:endParaRPr>
                    </a:p>
                  </a:txBody>
                  <a:tcPr/>
                </a:tc>
                <a:tc>
                  <a:txBody>
                    <a:bodyPr/>
                    <a:lstStyle/>
                    <a:p>
                      <a:pPr lvl="0" algn="ctr"/>
                      <a:r>
                        <a:rPr lang="en-US" sz="1800" b="1" dirty="0">
                          <a:solidFill>
                            <a:schemeClr val="accent1">
                              <a:lumMod val="75000"/>
                            </a:schemeClr>
                          </a:solidFill>
                        </a:rPr>
                        <a:t>Conseil </a:t>
                      </a:r>
                      <a:r>
                        <a:rPr lang="en-US" sz="1800" b="1" dirty="0" err="1">
                          <a:solidFill>
                            <a:schemeClr val="accent1">
                              <a:lumMod val="75000"/>
                            </a:schemeClr>
                          </a:solidFill>
                        </a:rPr>
                        <a:t>Exécutif</a:t>
                      </a:r>
                      <a:endParaRPr lang="ru-RU" sz="1800" b="1" dirty="0">
                        <a:solidFill>
                          <a:schemeClr val="accent1">
                            <a:lumMod val="75000"/>
                          </a:schemeClr>
                        </a:solidFill>
                      </a:endParaRPr>
                    </a:p>
                  </a:txBody>
                  <a:tcPr/>
                </a:tc>
                <a:tc>
                  <a:txBody>
                    <a:bodyPr/>
                    <a:lstStyle/>
                    <a:p>
                      <a:pPr algn="ctr"/>
                      <a:r>
                        <a:rPr lang="fr-FR" sz="1800" b="1" dirty="0" err="1">
                          <a:solidFill>
                            <a:schemeClr val="accent1">
                              <a:lumMod val="75000"/>
                            </a:schemeClr>
                          </a:solidFill>
                        </a:rPr>
                        <a:t>BIsD</a:t>
                      </a:r>
                      <a:r>
                        <a:rPr lang="fr-FR" sz="1800" b="1" dirty="0">
                          <a:solidFill>
                            <a:schemeClr val="accent1">
                              <a:lumMod val="75000"/>
                            </a:schemeClr>
                          </a:solidFill>
                        </a:rPr>
                        <a:t> (ou autres organisations financières islamiques)</a:t>
                      </a:r>
                      <a:endParaRPr lang="ru-RU" sz="1800" b="1" dirty="0">
                        <a:solidFill>
                          <a:schemeClr val="accent1">
                            <a:lumMod val="75000"/>
                          </a:schemeClr>
                        </a:solidFill>
                      </a:endParaRPr>
                    </a:p>
                  </a:txBody>
                  <a:tcPr/>
                </a:tc>
                <a:extLst>
                  <a:ext uri="{0D108BD9-81ED-4DB2-BD59-A6C34878D82A}">
                    <a16:rowId xmlns:a16="http://schemas.microsoft.com/office/drawing/2014/main" val="1456834422"/>
                  </a:ext>
                </a:extLst>
              </a:tr>
              <a:tr h="616562">
                <a:tc>
                  <a:txBody>
                    <a:bodyPr/>
                    <a:lstStyle/>
                    <a:p>
                      <a:endParaRPr lang="ru-RU" sz="2400" dirty="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val="1104507781"/>
                  </a:ext>
                </a:extLst>
              </a:tr>
              <a:tr h="616562">
                <a:tc>
                  <a:txBody>
                    <a:bodyPr/>
                    <a:lstStyle/>
                    <a:p>
                      <a:endParaRPr lang="ru-RU" sz="2400" dirty="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val="3099266290"/>
                  </a:ext>
                </a:extLst>
              </a:tr>
              <a:tr h="616562">
                <a:tc>
                  <a:txBody>
                    <a:bodyPr/>
                    <a:lstStyle/>
                    <a:p>
                      <a:endParaRPr lang="ru-RU" sz="2400" dirty="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val="979655905"/>
                  </a:ext>
                </a:extLst>
              </a:tr>
              <a:tr h="616562">
                <a:tc>
                  <a:txBody>
                    <a:bodyPr/>
                    <a:lstStyle/>
                    <a:p>
                      <a:endParaRPr lang="ru-RU" sz="240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val="3194181487"/>
                  </a:ext>
                </a:extLst>
              </a:tr>
              <a:tr h="616562">
                <a:tc>
                  <a:txBody>
                    <a:bodyPr/>
                    <a:lstStyle/>
                    <a:p>
                      <a:endParaRPr lang="ru-RU" sz="240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val="370133834"/>
                  </a:ext>
                </a:extLst>
              </a:tr>
            </a:tbl>
          </a:graphicData>
        </a:graphic>
      </p:graphicFrame>
      <p:sp>
        <p:nvSpPr>
          <p:cNvPr id="18" name="TextBox 17">
            <a:extLst>
              <a:ext uri="{FF2B5EF4-FFF2-40B4-BE49-F238E27FC236}">
                <a16:creationId xmlns:a16="http://schemas.microsoft.com/office/drawing/2014/main" id="{4D72B2C0-F71B-4CF3-8A4C-9724992E6D61}"/>
              </a:ext>
            </a:extLst>
          </p:cNvPr>
          <p:cNvSpPr txBox="1"/>
          <p:nvPr/>
        </p:nvSpPr>
        <p:spPr>
          <a:xfrm>
            <a:off x="698773" y="862480"/>
            <a:ext cx="10475437" cy="1323439"/>
          </a:xfrm>
          <a:prstGeom prst="rect">
            <a:avLst/>
          </a:prstGeom>
          <a:noFill/>
        </p:spPr>
        <p:txBody>
          <a:bodyPr wrap="square" rtlCol="0">
            <a:spAutoFit/>
          </a:bodyPr>
          <a:lstStyle/>
          <a:p>
            <a:r>
              <a:rPr lang="fr-FR" sz="1600" b="1" dirty="0"/>
              <a:t>un projet de développement agricole impliquant </a:t>
            </a:r>
            <a:r>
              <a:rPr lang="en-US" sz="1600" b="1" dirty="0"/>
              <a:t>:</a:t>
            </a:r>
          </a:p>
          <a:p>
            <a:r>
              <a:rPr lang="fr-FR" sz="1600" dirty="0"/>
              <a:t>- améliorer l'accès au financement grâce à des produits islamiques spéciaux:</a:t>
            </a:r>
          </a:p>
          <a:p>
            <a:r>
              <a:rPr lang="fr-FR" sz="1600" dirty="0"/>
              <a:t>- introduction de nouvelles technologies: formation et développement des compétences;</a:t>
            </a:r>
          </a:p>
          <a:p>
            <a:r>
              <a:rPr lang="fr-FR" sz="1600" dirty="0"/>
              <a:t>- augmentation de la production de matières premières: coopération des petits et moyens agriculteurs, réduction des pertes de récoltes, etc.</a:t>
            </a:r>
            <a:endParaRPr lang="ru-RU" sz="1600" b="1" dirty="0"/>
          </a:p>
        </p:txBody>
      </p:sp>
      <p:sp>
        <p:nvSpPr>
          <p:cNvPr id="19" name="Блок-схема: решение 18">
            <a:extLst>
              <a:ext uri="{FF2B5EF4-FFF2-40B4-BE49-F238E27FC236}">
                <a16:creationId xmlns:a16="http://schemas.microsoft.com/office/drawing/2014/main" id="{52C92C86-DF80-408C-A146-551CFF951182}"/>
              </a:ext>
            </a:extLst>
          </p:cNvPr>
          <p:cNvSpPr/>
          <p:nvPr/>
        </p:nvSpPr>
        <p:spPr>
          <a:xfrm>
            <a:off x="1023460" y="2826856"/>
            <a:ext cx="2449579" cy="805344"/>
          </a:xfrm>
          <a:prstGeom prst="flowChartDecision">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Approbation du </a:t>
            </a:r>
            <a:r>
              <a:rPr lang="en-GB" sz="1400" b="1" dirty="0" err="1"/>
              <a:t>projet</a:t>
            </a:r>
            <a:endParaRPr lang="ru-RU" sz="1400" b="1" dirty="0"/>
          </a:p>
        </p:txBody>
      </p:sp>
      <p:cxnSp>
        <p:nvCxnSpPr>
          <p:cNvPr id="21" name="Прямая со стрелкой 20">
            <a:extLst>
              <a:ext uri="{FF2B5EF4-FFF2-40B4-BE49-F238E27FC236}">
                <a16:creationId xmlns:a16="http://schemas.microsoft.com/office/drawing/2014/main" id="{A11528AD-56BC-4BBD-BE4D-ADA99B1FF8A5}"/>
              </a:ext>
            </a:extLst>
          </p:cNvPr>
          <p:cNvCxnSpPr>
            <a:cxnSpLocks/>
          </p:cNvCxnSpPr>
          <p:nvPr/>
        </p:nvCxnSpPr>
        <p:spPr>
          <a:xfrm flipV="1">
            <a:off x="2248250" y="3746557"/>
            <a:ext cx="2057050" cy="30992"/>
          </a:xfrm>
          <a:prstGeom prst="straightConnector1">
            <a:avLst/>
          </a:prstGeom>
          <a:ln>
            <a:solidFill>
              <a:srgbClr val="0070C0"/>
            </a:solidFill>
            <a:tailEnd type="triangle"/>
          </a:ln>
        </p:spPr>
        <p:style>
          <a:lnRef idx="3">
            <a:schemeClr val="accent6"/>
          </a:lnRef>
          <a:fillRef idx="0">
            <a:schemeClr val="accent6"/>
          </a:fillRef>
          <a:effectRef idx="2">
            <a:schemeClr val="accent6"/>
          </a:effectRef>
          <a:fontRef idx="minor">
            <a:schemeClr val="tx1"/>
          </a:fontRef>
        </p:style>
      </p:cxnSp>
      <p:sp>
        <p:nvSpPr>
          <p:cNvPr id="23" name="Прямоугольник 22">
            <a:extLst>
              <a:ext uri="{FF2B5EF4-FFF2-40B4-BE49-F238E27FC236}">
                <a16:creationId xmlns:a16="http://schemas.microsoft.com/office/drawing/2014/main" id="{1AE6F3DC-6A3C-4558-8CDD-4E6860560643}"/>
              </a:ext>
            </a:extLst>
          </p:cNvPr>
          <p:cNvSpPr/>
          <p:nvPr/>
        </p:nvSpPr>
        <p:spPr>
          <a:xfrm>
            <a:off x="4711700" y="3515674"/>
            <a:ext cx="2449585" cy="461767"/>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a:t>Formalisation</a:t>
            </a:r>
            <a:r>
              <a:rPr lang="en-US" sz="1400" b="1" dirty="0"/>
              <a:t> du </a:t>
            </a:r>
            <a:r>
              <a:rPr lang="en-US" sz="1400" b="1" dirty="0" err="1"/>
              <a:t>projet</a:t>
            </a:r>
            <a:endParaRPr lang="ru-RU" sz="1400" b="1" dirty="0"/>
          </a:p>
        </p:txBody>
      </p:sp>
      <p:cxnSp>
        <p:nvCxnSpPr>
          <p:cNvPr id="26" name="Прямая соединительная линия 25">
            <a:extLst>
              <a:ext uri="{FF2B5EF4-FFF2-40B4-BE49-F238E27FC236}">
                <a16:creationId xmlns:a16="http://schemas.microsoft.com/office/drawing/2014/main" id="{6DF8E55E-91BD-49B5-8991-C4789A5CFA44}"/>
              </a:ext>
            </a:extLst>
          </p:cNvPr>
          <p:cNvCxnSpPr>
            <a:cxnSpLocks/>
          </p:cNvCxnSpPr>
          <p:nvPr/>
        </p:nvCxnSpPr>
        <p:spPr>
          <a:xfrm>
            <a:off x="2248250" y="3639978"/>
            <a:ext cx="0" cy="137571"/>
          </a:xfrm>
          <a:prstGeom prst="line">
            <a:avLst/>
          </a:prstGeom>
          <a:ln>
            <a:solidFill>
              <a:srgbClr val="0070C0"/>
            </a:solidFill>
          </a:ln>
        </p:spPr>
        <p:style>
          <a:lnRef idx="3">
            <a:schemeClr val="accent6"/>
          </a:lnRef>
          <a:fillRef idx="0">
            <a:schemeClr val="accent6"/>
          </a:fillRef>
          <a:effectRef idx="2">
            <a:schemeClr val="accent6"/>
          </a:effectRef>
          <a:fontRef idx="minor">
            <a:schemeClr val="tx1"/>
          </a:fontRef>
        </p:style>
      </p:cxnSp>
      <p:cxnSp>
        <p:nvCxnSpPr>
          <p:cNvPr id="27" name="Прямая соединительная линия 26">
            <a:extLst>
              <a:ext uri="{FF2B5EF4-FFF2-40B4-BE49-F238E27FC236}">
                <a16:creationId xmlns:a16="http://schemas.microsoft.com/office/drawing/2014/main" id="{40B815F2-3BC5-4C6C-B9F1-F4255125070E}"/>
              </a:ext>
            </a:extLst>
          </p:cNvPr>
          <p:cNvCxnSpPr>
            <a:cxnSpLocks/>
          </p:cNvCxnSpPr>
          <p:nvPr/>
        </p:nvCxnSpPr>
        <p:spPr>
          <a:xfrm>
            <a:off x="5823475" y="3977441"/>
            <a:ext cx="0" cy="624218"/>
          </a:xfrm>
          <a:prstGeom prst="line">
            <a:avLst/>
          </a:prstGeom>
          <a:ln>
            <a:solidFill>
              <a:srgbClr val="0070C0"/>
            </a:solidFill>
          </a:ln>
        </p:spPr>
        <p:style>
          <a:lnRef idx="3">
            <a:schemeClr val="accent6"/>
          </a:lnRef>
          <a:fillRef idx="0">
            <a:schemeClr val="accent6"/>
          </a:fillRef>
          <a:effectRef idx="2">
            <a:schemeClr val="accent6"/>
          </a:effectRef>
          <a:fontRef idx="minor">
            <a:schemeClr val="tx1"/>
          </a:fontRef>
        </p:style>
      </p:cxnSp>
      <p:cxnSp>
        <p:nvCxnSpPr>
          <p:cNvPr id="28" name="Прямая со стрелкой 27">
            <a:extLst>
              <a:ext uri="{FF2B5EF4-FFF2-40B4-BE49-F238E27FC236}">
                <a16:creationId xmlns:a16="http://schemas.microsoft.com/office/drawing/2014/main" id="{804B55E7-BB24-4320-8045-40D76359CEDD}"/>
              </a:ext>
            </a:extLst>
          </p:cNvPr>
          <p:cNvCxnSpPr>
            <a:cxnSpLocks/>
          </p:cNvCxnSpPr>
          <p:nvPr/>
        </p:nvCxnSpPr>
        <p:spPr>
          <a:xfrm>
            <a:off x="5823475" y="4601659"/>
            <a:ext cx="3091925" cy="0"/>
          </a:xfrm>
          <a:prstGeom prst="straightConnector1">
            <a:avLst/>
          </a:prstGeom>
          <a:ln>
            <a:solidFill>
              <a:srgbClr val="0070C0"/>
            </a:solidFill>
            <a:tailEnd type="triangle"/>
          </a:ln>
        </p:spPr>
        <p:style>
          <a:lnRef idx="3">
            <a:schemeClr val="accent6"/>
          </a:lnRef>
          <a:fillRef idx="0">
            <a:schemeClr val="accent6"/>
          </a:fillRef>
          <a:effectRef idx="2">
            <a:schemeClr val="accent6"/>
          </a:effectRef>
          <a:fontRef idx="minor">
            <a:schemeClr val="tx1"/>
          </a:fontRef>
        </p:style>
      </p:cxnSp>
      <p:sp>
        <p:nvSpPr>
          <p:cNvPr id="29" name="Блок-схема: решение 28">
            <a:extLst>
              <a:ext uri="{FF2B5EF4-FFF2-40B4-BE49-F238E27FC236}">
                <a16:creationId xmlns:a16="http://schemas.microsoft.com/office/drawing/2014/main" id="{DA1E765D-5197-478A-BCA3-80FFC01463D1}"/>
              </a:ext>
            </a:extLst>
          </p:cNvPr>
          <p:cNvSpPr/>
          <p:nvPr/>
        </p:nvSpPr>
        <p:spPr>
          <a:xfrm>
            <a:off x="9067799" y="4203076"/>
            <a:ext cx="1803399" cy="797166"/>
          </a:xfrm>
          <a:prstGeom prst="flowChartDecision">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err="1"/>
              <a:t>Financement</a:t>
            </a:r>
            <a:endParaRPr lang="ru-RU" sz="1400" b="1" dirty="0"/>
          </a:p>
        </p:txBody>
      </p:sp>
      <p:sp>
        <p:nvSpPr>
          <p:cNvPr id="49" name="Прямоугольник 48">
            <a:extLst>
              <a:ext uri="{FF2B5EF4-FFF2-40B4-BE49-F238E27FC236}">
                <a16:creationId xmlns:a16="http://schemas.microsoft.com/office/drawing/2014/main" id="{4EDB24E6-8FD7-46FE-8852-3B497D85FC81}"/>
              </a:ext>
            </a:extLst>
          </p:cNvPr>
          <p:cNvSpPr/>
          <p:nvPr/>
        </p:nvSpPr>
        <p:spPr>
          <a:xfrm>
            <a:off x="8470552" y="3175375"/>
            <a:ext cx="2946396" cy="1014151"/>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t>Instruments / produits financiers, assistance technique, programmes de formation</a:t>
            </a:r>
            <a:endParaRPr lang="ru-RU" sz="1400" b="1" dirty="0"/>
          </a:p>
        </p:txBody>
      </p:sp>
      <p:cxnSp>
        <p:nvCxnSpPr>
          <p:cNvPr id="55" name="Прямая соединительная линия 54">
            <a:extLst>
              <a:ext uri="{FF2B5EF4-FFF2-40B4-BE49-F238E27FC236}">
                <a16:creationId xmlns:a16="http://schemas.microsoft.com/office/drawing/2014/main" id="{589B7B92-5B8C-42E4-9A8B-071C88313450}"/>
              </a:ext>
            </a:extLst>
          </p:cNvPr>
          <p:cNvCxnSpPr>
            <a:cxnSpLocks/>
          </p:cNvCxnSpPr>
          <p:nvPr/>
        </p:nvCxnSpPr>
        <p:spPr>
          <a:xfrm>
            <a:off x="9969498" y="5000242"/>
            <a:ext cx="0" cy="560781"/>
          </a:xfrm>
          <a:prstGeom prst="line">
            <a:avLst/>
          </a:prstGeom>
          <a:ln>
            <a:solidFill>
              <a:srgbClr val="0070C0"/>
            </a:solidFill>
          </a:ln>
        </p:spPr>
        <p:style>
          <a:lnRef idx="3">
            <a:schemeClr val="accent6"/>
          </a:lnRef>
          <a:fillRef idx="0">
            <a:schemeClr val="accent6"/>
          </a:fillRef>
          <a:effectRef idx="2">
            <a:schemeClr val="accent6"/>
          </a:effectRef>
          <a:fontRef idx="minor">
            <a:schemeClr val="tx1"/>
          </a:fontRef>
        </p:style>
      </p:cxnSp>
      <p:sp>
        <p:nvSpPr>
          <p:cNvPr id="58" name="Прямоугольник 57">
            <a:extLst>
              <a:ext uri="{FF2B5EF4-FFF2-40B4-BE49-F238E27FC236}">
                <a16:creationId xmlns:a16="http://schemas.microsoft.com/office/drawing/2014/main" id="{31C4C928-113B-46AC-A600-7C48E289A3D9}"/>
              </a:ext>
            </a:extLst>
          </p:cNvPr>
          <p:cNvSpPr/>
          <p:nvPr/>
        </p:nvSpPr>
        <p:spPr>
          <a:xfrm>
            <a:off x="4711700" y="5330139"/>
            <a:ext cx="2449585" cy="461767"/>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t>La mise en œuvre du projet</a:t>
            </a:r>
            <a:endParaRPr lang="ru-RU" sz="1400" b="1" dirty="0"/>
          </a:p>
        </p:txBody>
      </p:sp>
      <p:sp>
        <p:nvSpPr>
          <p:cNvPr id="64" name="TextBox 63">
            <a:extLst>
              <a:ext uri="{FF2B5EF4-FFF2-40B4-BE49-F238E27FC236}">
                <a16:creationId xmlns:a16="http://schemas.microsoft.com/office/drawing/2014/main" id="{D79535DD-2F3D-4C6A-8778-40721EBC1D40}"/>
              </a:ext>
            </a:extLst>
          </p:cNvPr>
          <p:cNvSpPr txBox="1"/>
          <p:nvPr/>
        </p:nvSpPr>
        <p:spPr>
          <a:xfrm>
            <a:off x="385888" y="6172363"/>
            <a:ext cx="11463204" cy="369332"/>
          </a:xfrm>
          <a:prstGeom prst="rect">
            <a:avLst/>
          </a:prstGeom>
          <a:noFill/>
        </p:spPr>
        <p:txBody>
          <a:bodyPr wrap="square" rtlCol="0">
            <a:spAutoFit/>
          </a:bodyPr>
          <a:lstStyle/>
          <a:p>
            <a:pPr algn="just"/>
            <a:r>
              <a:rPr lang="fr-FR" b="1" dirty="0">
                <a:solidFill>
                  <a:srgbClr val="FF0000"/>
                </a:solidFill>
                <a:effectLst>
                  <a:outerShdw blurRad="38100" dist="38100" dir="2700000" algn="tl">
                    <a:srgbClr val="000000">
                      <a:alpha val="43137"/>
                    </a:srgbClr>
                  </a:outerShdw>
                </a:effectLst>
                <a:latin typeface="+mj-lt"/>
                <a:ea typeface="+mj-ea"/>
                <a:cs typeface="+mj-cs"/>
              </a:rPr>
              <a:t>L'OISA plaidera auprès des organisations financières islamiques pour promouvoir le programme / projet et sa mise en œuvre</a:t>
            </a:r>
            <a:endParaRPr lang="ru-RU" b="1" dirty="0">
              <a:solidFill>
                <a:srgbClr val="FF0000"/>
              </a:solidFill>
              <a:effectLst>
                <a:outerShdw blurRad="38100" dist="38100" dir="2700000" algn="tl">
                  <a:srgbClr val="000000">
                    <a:alpha val="43137"/>
                  </a:srgbClr>
                </a:outerShdw>
              </a:effectLst>
              <a:latin typeface="+mj-lt"/>
              <a:ea typeface="+mj-ea"/>
              <a:cs typeface="+mj-cs"/>
            </a:endParaRPr>
          </a:p>
        </p:txBody>
      </p:sp>
      <p:cxnSp>
        <p:nvCxnSpPr>
          <p:cNvPr id="66" name="Прямая соединительная линия 65">
            <a:extLst>
              <a:ext uri="{FF2B5EF4-FFF2-40B4-BE49-F238E27FC236}">
                <a16:creationId xmlns:a16="http://schemas.microsoft.com/office/drawing/2014/main" id="{FF4FAB96-7223-4930-901F-F6F726AA5B8F}"/>
              </a:ext>
            </a:extLst>
          </p:cNvPr>
          <p:cNvCxnSpPr/>
          <p:nvPr/>
        </p:nvCxnSpPr>
        <p:spPr>
          <a:xfrm>
            <a:off x="3892492" y="2374084"/>
            <a:ext cx="0" cy="358221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8" name="Прямая соединительная линия 67">
            <a:extLst>
              <a:ext uri="{FF2B5EF4-FFF2-40B4-BE49-F238E27FC236}">
                <a16:creationId xmlns:a16="http://schemas.microsoft.com/office/drawing/2014/main" id="{49CA2E16-9BBF-451B-BB87-C3048EF2D6E1}"/>
              </a:ext>
            </a:extLst>
          </p:cNvPr>
          <p:cNvCxnSpPr/>
          <p:nvPr/>
        </p:nvCxnSpPr>
        <p:spPr>
          <a:xfrm>
            <a:off x="7868873" y="2340528"/>
            <a:ext cx="0" cy="3563499"/>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0" name="Прямая соединительная линия 69">
            <a:extLst>
              <a:ext uri="{FF2B5EF4-FFF2-40B4-BE49-F238E27FC236}">
                <a16:creationId xmlns:a16="http://schemas.microsoft.com/office/drawing/2014/main" id="{606B4000-F1D8-422A-B689-AD6B5A7A66D8}"/>
              </a:ext>
            </a:extLst>
          </p:cNvPr>
          <p:cNvCxnSpPr/>
          <p:nvPr/>
        </p:nvCxnSpPr>
        <p:spPr>
          <a:xfrm>
            <a:off x="486561" y="2784911"/>
            <a:ext cx="11268663"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2" name="Номер слайда 71">
            <a:extLst>
              <a:ext uri="{FF2B5EF4-FFF2-40B4-BE49-F238E27FC236}">
                <a16:creationId xmlns:a16="http://schemas.microsoft.com/office/drawing/2014/main" id="{604EEC04-ECE3-4B7D-A53F-2F571DFD98DA}"/>
              </a:ext>
            </a:extLst>
          </p:cNvPr>
          <p:cNvSpPr>
            <a:spLocks noGrp="1"/>
          </p:cNvSpPr>
          <p:nvPr>
            <p:ph type="sldNum" sz="quarter" idx="12"/>
          </p:nvPr>
        </p:nvSpPr>
        <p:spPr/>
        <p:txBody>
          <a:bodyPr/>
          <a:lstStyle/>
          <a:p>
            <a:fld id="{273AA04E-94C7-400F-A620-3514C5D62294}" type="slidenum">
              <a:rPr lang="ru-RU" smtClean="0"/>
              <a:t>11</a:t>
            </a:fld>
            <a:endParaRPr lang="ru-RU"/>
          </a:p>
        </p:txBody>
      </p:sp>
      <p:cxnSp>
        <p:nvCxnSpPr>
          <p:cNvPr id="3" name="Прямая со стрелкой 2">
            <a:extLst>
              <a:ext uri="{FF2B5EF4-FFF2-40B4-BE49-F238E27FC236}">
                <a16:creationId xmlns:a16="http://schemas.microsoft.com/office/drawing/2014/main" id="{3C7E03FD-98F1-420B-9B88-ACE0214FF84E}"/>
              </a:ext>
            </a:extLst>
          </p:cNvPr>
          <p:cNvCxnSpPr/>
          <p:nvPr/>
        </p:nvCxnSpPr>
        <p:spPr>
          <a:xfrm flipH="1">
            <a:off x="7369437" y="5561022"/>
            <a:ext cx="2600061"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03965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2DCE879-325C-4FEC-A4FA-7823C379530D}"/>
              </a:ext>
            </a:extLst>
          </p:cNvPr>
          <p:cNvSpPr>
            <a:spLocks noGrp="1"/>
          </p:cNvSpPr>
          <p:nvPr>
            <p:ph type="title"/>
          </p:nvPr>
        </p:nvSpPr>
        <p:spPr>
          <a:xfrm>
            <a:off x="838200" y="365125"/>
            <a:ext cx="10515600" cy="777875"/>
          </a:xfrm>
        </p:spPr>
        <p:txBody>
          <a:bodyPr/>
          <a:lstStyle/>
          <a:p>
            <a:pPr algn="ctr"/>
            <a:r>
              <a:rPr lang="en-US" b="1" dirty="0" err="1">
                <a:solidFill>
                  <a:srgbClr val="FF0000"/>
                </a:solidFill>
                <a:effectLst>
                  <a:outerShdw blurRad="38100" dist="38100" dir="2700000" algn="tl">
                    <a:srgbClr val="000000">
                      <a:alpha val="43137"/>
                    </a:srgbClr>
                  </a:outerShdw>
                </a:effectLst>
              </a:rPr>
              <a:t>Avantages</a:t>
            </a:r>
            <a:endParaRPr lang="ru-RU" b="1" dirty="0">
              <a:solidFill>
                <a:srgbClr val="FF000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B8389EA6-A420-4D8A-A7FE-18FC6A999849}"/>
              </a:ext>
            </a:extLst>
          </p:cNvPr>
          <p:cNvSpPr>
            <a:spLocks noGrp="1"/>
          </p:cNvSpPr>
          <p:nvPr>
            <p:ph idx="1"/>
          </p:nvPr>
        </p:nvSpPr>
        <p:spPr>
          <a:xfrm>
            <a:off x="838200" y="1143000"/>
            <a:ext cx="10515600" cy="5354052"/>
          </a:xfrm>
        </p:spPr>
        <p:txBody>
          <a:bodyPr>
            <a:noAutofit/>
          </a:bodyPr>
          <a:lstStyle/>
          <a:p>
            <a:pPr>
              <a:spcBef>
                <a:spcPts val="1800"/>
              </a:spcBef>
            </a:pPr>
            <a:r>
              <a:rPr lang="fr-FR" sz="1300" b="1" dirty="0">
                <a:latin typeface="Bookman Old Style" panose="02050604050505020204" pitchFamily="18" charset="0"/>
              </a:rPr>
              <a:t>Renforcer les investissements intra-OCI dans le secteur de la transformation agro-alimentaire ainsi que la création d'un fonds dédié pour le développement agro-industriel dans les fenêtres de financement existantes de la </a:t>
            </a:r>
            <a:r>
              <a:rPr lang="fr-FR" sz="1300" b="1" dirty="0" err="1">
                <a:latin typeface="Bookman Old Style" panose="02050604050505020204" pitchFamily="18" charset="0"/>
              </a:rPr>
              <a:t>BIsD</a:t>
            </a:r>
            <a:r>
              <a:rPr lang="fr-FR" sz="1300" b="1" dirty="0">
                <a:latin typeface="Bookman Old Style" panose="02050604050505020204" pitchFamily="18" charset="0"/>
              </a:rPr>
              <a:t> pour le développement agricole;</a:t>
            </a:r>
          </a:p>
          <a:p>
            <a:pPr>
              <a:spcBef>
                <a:spcPts val="1800"/>
              </a:spcBef>
            </a:pPr>
            <a:r>
              <a:rPr lang="fr-FR" sz="1300" b="1" dirty="0">
                <a:latin typeface="Bookman Old Style" panose="02050604050505020204" pitchFamily="18" charset="0"/>
              </a:rPr>
              <a:t>Les gouvernements encourageront la création de plates-formes pour la participation de la base au plaidoyer pour la politique agricole et l'accès aux fonds d'investissement par la formation de coopératives d'agriculteurs et de communautés agricoles formelles similaires;</a:t>
            </a:r>
          </a:p>
          <a:p>
            <a:pPr>
              <a:spcBef>
                <a:spcPts val="1800"/>
              </a:spcBef>
            </a:pPr>
            <a:r>
              <a:rPr lang="fr-FR" sz="1300" b="1" dirty="0">
                <a:latin typeface="Bookman Old Style" panose="02050604050505020204" pitchFamily="18" charset="0"/>
              </a:rPr>
              <a:t>Lutter contre les contraintes liées aux intrants agricoles inadéquats en popularisant le microcrédit et les mécanismes de financement similaires;</a:t>
            </a:r>
          </a:p>
          <a:p>
            <a:pPr>
              <a:spcBef>
                <a:spcPts val="1800"/>
              </a:spcBef>
            </a:pPr>
            <a:r>
              <a:rPr lang="fr-FR" sz="1300" b="1" dirty="0">
                <a:latin typeface="Bookman Old Style" panose="02050604050505020204" pitchFamily="18" charset="0"/>
              </a:rPr>
              <a:t>Veiller à ce que les institutions de recherche, de vulgarisation, d’enseignement et d’agriculteurs offrent des compétences adaptées aux besoins des communautés agricoles, y compris la nécessité de transférer ces technologies, qui sont appropriées et adaptées aux conditions et aux réalités existantes de la population agricole;</a:t>
            </a:r>
          </a:p>
          <a:p>
            <a:pPr>
              <a:spcBef>
                <a:spcPts val="1800"/>
              </a:spcBef>
            </a:pPr>
            <a:r>
              <a:rPr lang="fr-FR" sz="1300" b="1" dirty="0">
                <a:latin typeface="Bookman Old Style" panose="02050604050505020204" pitchFamily="18" charset="0"/>
              </a:rPr>
              <a:t>Mener une étude approfondie sur les modalités de création d'une association agro-industrielle au sein du système de l'OCI et déterminer les activités spécifiques et les priorités de partenariat public-privé entre les différentes parties prenantes au sein du système de l'OCI pour la promotion du développement agro-industriel;</a:t>
            </a:r>
          </a:p>
          <a:p>
            <a:pPr>
              <a:spcBef>
                <a:spcPts val="1800"/>
              </a:spcBef>
            </a:pPr>
            <a:r>
              <a:rPr lang="fr-FR" sz="1300" b="1" dirty="0">
                <a:latin typeface="Bookman Old Style" panose="02050604050505020204" pitchFamily="18" charset="0"/>
              </a:rPr>
              <a:t>Soutenir la recherche qui améliorera le développement des industries agroalimentaires dans les États membres de l'OCI; et</a:t>
            </a:r>
          </a:p>
          <a:p>
            <a:pPr>
              <a:spcBef>
                <a:spcPts val="1800"/>
              </a:spcBef>
            </a:pPr>
            <a:r>
              <a:rPr lang="fr-FR" sz="1300" b="1" dirty="0">
                <a:latin typeface="Bookman Old Style" panose="02050604050505020204" pitchFamily="18" charset="0"/>
              </a:rPr>
              <a:t>Développer des mécanismes efficaces pour promouvoir l'accès au crédit et aux marchés dans le cadre du Système de Préférences Commerciales de l'OCI (TPS-OIC)</a:t>
            </a:r>
          </a:p>
          <a:p>
            <a:pPr>
              <a:spcBef>
                <a:spcPts val="1800"/>
              </a:spcBef>
            </a:pPr>
            <a:r>
              <a:rPr lang="fr-FR" sz="1300" b="1" dirty="0">
                <a:latin typeface="Bookman Old Style" panose="02050604050505020204" pitchFamily="18" charset="0"/>
              </a:rPr>
              <a:t>Atteindre de multiples objectifs tels que l'augmentation des revenus des agriculteurs, l'industrialisation rurale, l'emploi rural, des produits de meilleure qualité pour les consommateurs et, en fait, l'élimination des pertes après récolte</a:t>
            </a:r>
            <a:endParaRPr lang="ru-RU" sz="1300" dirty="0">
              <a:latin typeface="Bookman Old Style" panose="02050604050505020204" pitchFamily="18" charset="0"/>
            </a:endParaRPr>
          </a:p>
        </p:txBody>
      </p:sp>
    </p:spTree>
    <p:extLst>
      <p:ext uri="{BB962C8B-B14F-4D97-AF65-F5344CB8AC3E}">
        <p14:creationId xmlns:p14="http://schemas.microsoft.com/office/powerpoint/2010/main" val="1715914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D3DC1E-A17B-4C49-A719-CB46DE1BE366}"/>
              </a:ext>
            </a:extLst>
          </p:cNvPr>
          <p:cNvSpPr>
            <a:spLocks noGrp="1"/>
          </p:cNvSpPr>
          <p:nvPr>
            <p:ph type="title"/>
          </p:nvPr>
        </p:nvSpPr>
        <p:spPr>
          <a:xfrm>
            <a:off x="689486" y="282503"/>
            <a:ext cx="10515600" cy="757245"/>
          </a:xfrm>
        </p:spPr>
        <p:txBody>
          <a:bodyPr>
            <a:normAutofit/>
          </a:bodyPr>
          <a:lstStyle/>
          <a:p>
            <a:pPr algn="ctr"/>
            <a:r>
              <a:rPr lang="fr-FR" b="1" dirty="0">
                <a:solidFill>
                  <a:srgbClr val="FF0000"/>
                </a:solidFill>
                <a:effectLst>
                  <a:outerShdw blurRad="38100" dist="38100" dir="2700000" algn="tl">
                    <a:srgbClr val="000000">
                      <a:alpha val="43137"/>
                    </a:srgbClr>
                  </a:outerShdw>
                </a:effectLst>
              </a:rPr>
              <a:t>L’OISA en bref</a:t>
            </a:r>
            <a:endParaRPr lang="ru-RU" b="1" dirty="0">
              <a:solidFill>
                <a:srgbClr val="FF000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6D611987-247F-4F31-B2B6-8485015F89FF}"/>
              </a:ext>
            </a:extLst>
          </p:cNvPr>
          <p:cNvSpPr>
            <a:spLocks noGrp="1"/>
          </p:cNvSpPr>
          <p:nvPr>
            <p:ph sz="half" idx="1"/>
          </p:nvPr>
        </p:nvSpPr>
        <p:spPr>
          <a:xfrm>
            <a:off x="689487" y="1219405"/>
            <a:ext cx="5220984" cy="5135675"/>
          </a:xfrm>
        </p:spPr>
        <p:txBody>
          <a:bodyPr>
            <a:noAutofit/>
          </a:bodyPr>
          <a:lstStyle/>
          <a:p>
            <a:r>
              <a:rPr lang="fr-FR" sz="1600" b="1" dirty="0">
                <a:latin typeface="Bookman Old Style" panose="02050604050505020204" pitchFamily="18" charset="0"/>
                <a:cs typeface="Arial" panose="020B0604020202020204" pitchFamily="34" charset="0"/>
              </a:rPr>
              <a:t>L'Organisation Islamique pour la Sécurité Alimentaire (OISA) est une institution spécialisée de l'Organisation de la Coopération Islamique (OCI), dont le siège est à Nour-</a:t>
            </a:r>
            <a:r>
              <a:rPr lang="fr-FR" sz="1600" b="1" dirty="0" err="1">
                <a:latin typeface="Bookman Old Style" panose="02050604050505020204" pitchFamily="18" charset="0"/>
                <a:cs typeface="Arial" panose="020B0604020202020204" pitchFamily="34" charset="0"/>
              </a:rPr>
              <a:t>Soultan</a:t>
            </a:r>
            <a:r>
              <a:rPr lang="fr-FR" sz="1600" b="1" dirty="0">
                <a:latin typeface="Bookman Old Style" panose="02050604050505020204" pitchFamily="18" charset="0"/>
                <a:cs typeface="Arial" panose="020B0604020202020204" pitchFamily="34" charset="0"/>
              </a:rPr>
              <a:t>, République du Kazakhstan</a:t>
            </a:r>
            <a:r>
              <a:rPr lang="en-US" sz="1600" b="1" dirty="0">
                <a:latin typeface="Bookman Old Style" panose="02050604050505020204" pitchFamily="18" charset="0"/>
                <a:cs typeface="Arial" panose="020B0604020202020204" pitchFamily="34" charset="0"/>
              </a:rPr>
              <a:t>.</a:t>
            </a:r>
          </a:p>
          <a:p>
            <a:pPr>
              <a:spcBef>
                <a:spcPts val="1800"/>
              </a:spcBef>
            </a:pPr>
            <a:r>
              <a:rPr lang="fr-FR" sz="1600" b="1" dirty="0">
                <a:latin typeface="Bookman Old Style" panose="02050604050505020204" pitchFamily="18" charset="0"/>
                <a:cs typeface="Arial" panose="020B0604020202020204" pitchFamily="34" charset="0"/>
              </a:rPr>
              <a:t>Après des négociations très diligentes à travers de 2011 à 2013 et des procédures d'adhésion par la suite, le Statut de l'OISA est entré pleinement en vigueur en mars 2018. À ce jour, 34 États membres de l'OCI ont signé le Statut</a:t>
            </a:r>
            <a:r>
              <a:rPr lang="en-US" sz="1600" b="1" dirty="0">
                <a:latin typeface="Bookman Old Style" panose="02050604050505020204" pitchFamily="18" charset="0"/>
                <a:cs typeface="Arial" panose="020B0604020202020204" pitchFamily="34" charset="0"/>
              </a:rPr>
              <a:t>.</a:t>
            </a:r>
          </a:p>
          <a:p>
            <a:pPr>
              <a:spcBef>
                <a:spcPts val="1800"/>
              </a:spcBef>
            </a:pPr>
            <a:r>
              <a:rPr lang="fr-FR" sz="1600" b="1" dirty="0">
                <a:latin typeface="Bookman Old Style" panose="02050604050505020204" pitchFamily="18" charset="0"/>
                <a:cs typeface="Arial" panose="020B0604020202020204" pitchFamily="34" charset="0"/>
              </a:rPr>
              <a:t>Les mandats de base de l'OISA sont le partage des connaissances et des technologies sur l'agriculture, le développement rural et la sécurité alimentaire, en s'attaquant à des facteurs d'insécurité alimentaire tels que la désertification, la déforestation, l'érosion et la salinité, les maladies transfrontalières, entre autres vulnérabilités</a:t>
            </a:r>
            <a:r>
              <a:rPr lang="en-US" sz="1600" b="1" dirty="0">
                <a:latin typeface="Bookman Old Style" panose="02050604050505020204" pitchFamily="18" charset="0"/>
                <a:cs typeface="Arial" panose="020B0604020202020204" pitchFamily="34" charset="0"/>
              </a:rPr>
              <a:t>.</a:t>
            </a:r>
            <a:endParaRPr lang="ru-RU" sz="1600" b="1" dirty="0">
              <a:latin typeface="Bookman Old Style" panose="02050604050505020204" pitchFamily="18" charset="0"/>
              <a:cs typeface="Arial" panose="020B0604020202020204" pitchFamily="34" charset="0"/>
            </a:endParaRPr>
          </a:p>
        </p:txBody>
      </p:sp>
      <p:pic>
        <p:nvPicPr>
          <p:cNvPr id="1026" name="Picture 2" descr="Картинки по запросу &quot;IOFS&quot;&quot;">
            <a:extLst>
              <a:ext uri="{FF2B5EF4-FFF2-40B4-BE49-F238E27FC236}">
                <a16:creationId xmlns:a16="http://schemas.microsoft.com/office/drawing/2014/main" id="{4E97E3CD-735A-426B-9170-664C0BEF5FA6}"/>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454013" y="3805048"/>
            <a:ext cx="4652150" cy="241911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Объект 5">
            <a:extLst>
              <a:ext uri="{FF2B5EF4-FFF2-40B4-BE49-F238E27FC236}">
                <a16:creationId xmlns:a16="http://schemas.microsoft.com/office/drawing/2014/main" id="{FBFF1378-E780-4C06-B10F-44E8E865D194}"/>
              </a:ext>
            </a:extLst>
          </p:cNvPr>
          <p:cNvGraphicFramePr>
            <a:graphicFrameLocks noChangeAspect="1"/>
          </p:cNvGraphicFramePr>
          <p:nvPr>
            <p:extLst>
              <p:ext uri="{D42A27DB-BD31-4B8C-83A1-F6EECF244321}">
                <p14:modId xmlns:p14="http://schemas.microsoft.com/office/powerpoint/2010/main" val="441194072"/>
              </p:ext>
            </p:extLst>
          </p:nvPr>
        </p:nvGraphicFramePr>
        <p:xfrm>
          <a:off x="6469459" y="1407111"/>
          <a:ext cx="510066" cy="340044"/>
        </p:xfrm>
        <a:graphic>
          <a:graphicData uri="http://schemas.openxmlformats.org/presentationml/2006/ole">
            <mc:AlternateContent xmlns:mc="http://schemas.openxmlformats.org/markup-compatibility/2006">
              <mc:Choice xmlns:v="urn:schemas-microsoft-com:vml" Requires="v">
                <p:oleObj spid="_x0000_s1597" name="Acrobat Document" r:id="rId4" imgW="2857158" imgH="1904969" progId="AcroExch.Document.DC">
                  <p:embed/>
                </p:oleObj>
              </mc:Choice>
              <mc:Fallback>
                <p:oleObj name="Acrobat Document" r:id="rId4" imgW="2857158" imgH="1904969" progId="AcroExch.Document.DC">
                  <p:embed/>
                  <p:pic>
                    <p:nvPicPr>
                      <p:cNvPr id="8" name="Объект 7">
                        <a:extLst>
                          <a:ext uri="{FF2B5EF4-FFF2-40B4-BE49-F238E27FC236}">
                            <a16:creationId xmlns:a16="http://schemas.microsoft.com/office/drawing/2014/main" id="{6EF09774-D358-47B8-B8C0-E405F81F4377}"/>
                          </a:ext>
                        </a:extLst>
                      </p:cNvPr>
                      <p:cNvPicPr/>
                      <p:nvPr/>
                    </p:nvPicPr>
                    <p:blipFill>
                      <a:blip r:embed="rId5"/>
                      <a:stretch>
                        <a:fillRect/>
                      </a:stretch>
                    </p:blipFill>
                    <p:spPr>
                      <a:xfrm>
                        <a:off x="6469459" y="1407111"/>
                        <a:ext cx="510066" cy="340044"/>
                      </a:xfrm>
                      <a:prstGeom prst="rect">
                        <a:avLst/>
                      </a:prstGeom>
                    </p:spPr>
                  </p:pic>
                </p:oleObj>
              </mc:Fallback>
            </mc:AlternateContent>
          </a:graphicData>
        </a:graphic>
      </p:graphicFrame>
      <p:graphicFrame>
        <p:nvGraphicFramePr>
          <p:cNvPr id="7" name="Объект 6">
            <a:extLst>
              <a:ext uri="{FF2B5EF4-FFF2-40B4-BE49-F238E27FC236}">
                <a16:creationId xmlns:a16="http://schemas.microsoft.com/office/drawing/2014/main" id="{3B25DCD2-497F-4A39-88C9-D16ADE309075}"/>
              </a:ext>
            </a:extLst>
          </p:cNvPr>
          <p:cNvGraphicFramePr>
            <a:graphicFrameLocks noChangeAspect="1"/>
          </p:cNvGraphicFramePr>
          <p:nvPr>
            <p:extLst>
              <p:ext uri="{D42A27DB-BD31-4B8C-83A1-F6EECF244321}">
                <p14:modId xmlns:p14="http://schemas.microsoft.com/office/powerpoint/2010/main" val="2849344846"/>
              </p:ext>
            </p:extLst>
          </p:nvPr>
        </p:nvGraphicFramePr>
        <p:xfrm>
          <a:off x="7129285" y="1400490"/>
          <a:ext cx="557620" cy="350799"/>
        </p:xfrm>
        <a:graphic>
          <a:graphicData uri="http://schemas.openxmlformats.org/presentationml/2006/ole">
            <mc:AlternateContent xmlns:mc="http://schemas.openxmlformats.org/markup-compatibility/2006">
              <mc:Choice xmlns:v="urn:schemas-microsoft-com:vml" Requires="v">
                <p:oleObj spid="_x0000_s1598" name="Acrobat Document" r:id="rId6" imgW="2857158" imgH="1428726" progId="AcroExch.Document.DC">
                  <p:embed/>
                </p:oleObj>
              </mc:Choice>
              <mc:Fallback>
                <p:oleObj name="Acrobat Document" r:id="rId6" imgW="2857158" imgH="1428726" progId="AcroExch.Document.DC">
                  <p:embed/>
                  <p:pic>
                    <p:nvPicPr>
                      <p:cNvPr id="12" name="Объект 11">
                        <a:extLst>
                          <a:ext uri="{FF2B5EF4-FFF2-40B4-BE49-F238E27FC236}">
                            <a16:creationId xmlns:a16="http://schemas.microsoft.com/office/drawing/2014/main" id="{7C4D33D9-4874-4D4A-9AC7-8FA91564FF3B}"/>
                          </a:ext>
                        </a:extLst>
                      </p:cNvPr>
                      <p:cNvPicPr/>
                      <p:nvPr/>
                    </p:nvPicPr>
                    <p:blipFill>
                      <a:blip r:embed="rId7"/>
                      <a:stretch>
                        <a:fillRect/>
                      </a:stretch>
                    </p:blipFill>
                    <p:spPr>
                      <a:xfrm>
                        <a:off x="7129285" y="1400490"/>
                        <a:ext cx="557620" cy="350799"/>
                      </a:xfrm>
                      <a:prstGeom prst="rect">
                        <a:avLst/>
                      </a:prstGeom>
                    </p:spPr>
                  </p:pic>
                </p:oleObj>
              </mc:Fallback>
            </mc:AlternateContent>
          </a:graphicData>
        </a:graphic>
      </p:graphicFrame>
      <p:graphicFrame>
        <p:nvGraphicFramePr>
          <p:cNvPr id="8" name="Объект 7">
            <a:extLst>
              <a:ext uri="{FF2B5EF4-FFF2-40B4-BE49-F238E27FC236}">
                <a16:creationId xmlns:a16="http://schemas.microsoft.com/office/drawing/2014/main" id="{F413D0DB-6205-4111-A740-47060A6F19EE}"/>
              </a:ext>
            </a:extLst>
          </p:cNvPr>
          <p:cNvGraphicFramePr>
            <a:graphicFrameLocks noChangeAspect="1"/>
          </p:cNvGraphicFramePr>
          <p:nvPr>
            <p:extLst>
              <p:ext uri="{D42A27DB-BD31-4B8C-83A1-F6EECF244321}">
                <p14:modId xmlns:p14="http://schemas.microsoft.com/office/powerpoint/2010/main" val="1365485734"/>
              </p:ext>
            </p:extLst>
          </p:nvPr>
        </p:nvGraphicFramePr>
        <p:xfrm>
          <a:off x="7841587" y="1404283"/>
          <a:ext cx="509818" cy="320727"/>
        </p:xfrm>
        <a:graphic>
          <a:graphicData uri="http://schemas.openxmlformats.org/presentationml/2006/ole">
            <mc:AlternateContent xmlns:mc="http://schemas.openxmlformats.org/markup-compatibility/2006">
              <mc:Choice xmlns:v="urn:schemas-microsoft-com:vml" Requires="v">
                <p:oleObj spid="_x0000_s1599" name="Acrobat Document" r:id="rId8" imgW="2857158" imgH="1904969" progId="AcroExch.Document.DC">
                  <p:embed/>
                </p:oleObj>
              </mc:Choice>
              <mc:Fallback>
                <p:oleObj name="Acrobat Document" r:id="rId8" imgW="2857158" imgH="1904969" progId="AcroExch.Document.DC">
                  <p:embed/>
                  <p:pic>
                    <p:nvPicPr>
                      <p:cNvPr id="13" name="Объект 12">
                        <a:extLst>
                          <a:ext uri="{FF2B5EF4-FFF2-40B4-BE49-F238E27FC236}">
                            <a16:creationId xmlns:a16="http://schemas.microsoft.com/office/drawing/2014/main" id="{46F2EA87-D69B-4809-BE74-39BB356EE029}"/>
                          </a:ext>
                        </a:extLst>
                      </p:cNvPr>
                      <p:cNvPicPr/>
                      <p:nvPr/>
                    </p:nvPicPr>
                    <p:blipFill>
                      <a:blip r:embed="rId9"/>
                      <a:stretch>
                        <a:fillRect/>
                      </a:stretch>
                    </p:blipFill>
                    <p:spPr>
                      <a:xfrm>
                        <a:off x="7841587" y="1404283"/>
                        <a:ext cx="509818" cy="320727"/>
                      </a:xfrm>
                      <a:prstGeom prst="rect">
                        <a:avLst/>
                      </a:prstGeom>
                    </p:spPr>
                  </p:pic>
                </p:oleObj>
              </mc:Fallback>
            </mc:AlternateContent>
          </a:graphicData>
        </a:graphic>
      </p:graphicFrame>
      <p:graphicFrame>
        <p:nvGraphicFramePr>
          <p:cNvPr id="9" name="Объект 8">
            <a:extLst>
              <a:ext uri="{FF2B5EF4-FFF2-40B4-BE49-F238E27FC236}">
                <a16:creationId xmlns:a16="http://schemas.microsoft.com/office/drawing/2014/main" id="{6F08180A-7FE8-40C6-B68D-21AC45517994}"/>
              </a:ext>
            </a:extLst>
          </p:cNvPr>
          <p:cNvGraphicFramePr>
            <a:graphicFrameLocks noChangeAspect="1"/>
          </p:cNvGraphicFramePr>
          <p:nvPr>
            <p:extLst>
              <p:ext uri="{D42A27DB-BD31-4B8C-83A1-F6EECF244321}">
                <p14:modId xmlns:p14="http://schemas.microsoft.com/office/powerpoint/2010/main" val="1408704531"/>
              </p:ext>
            </p:extLst>
          </p:nvPr>
        </p:nvGraphicFramePr>
        <p:xfrm>
          <a:off x="8539374" y="1404282"/>
          <a:ext cx="499004" cy="320727"/>
        </p:xfrm>
        <a:graphic>
          <a:graphicData uri="http://schemas.openxmlformats.org/presentationml/2006/ole">
            <mc:AlternateContent xmlns:mc="http://schemas.openxmlformats.org/markup-compatibility/2006">
              <mc:Choice xmlns:v="urn:schemas-microsoft-com:vml" Requires="v">
                <p:oleObj spid="_x0000_s1600" name="Acrobat Document" r:id="rId10" imgW="2857158" imgH="1638001" progId="AcroExch.Document.DC">
                  <p:embed/>
                </p:oleObj>
              </mc:Choice>
              <mc:Fallback>
                <p:oleObj name="Acrobat Document" r:id="rId10" imgW="2857158" imgH="1638001" progId="AcroExch.Document.DC">
                  <p:embed/>
                  <p:pic>
                    <p:nvPicPr>
                      <p:cNvPr id="14" name="Объект 13">
                        <a:extLst>
                          <a:ext uri="{FF2B5EF4-FFF2-40B4-BE49-F238E27FC236}">
                            <a16:creationId xmlns:a16="http://schemas.microsoft.com/office/drawing/2014/main" id="{9102D357-F666-413F-BED6-4651A5F85EEA}"/>
                          </a:ext>
                        </a:extLst>
                      </p:cNvPr>
                      <p:cNvPicPr/>
                      <p:nvPr/>
                    </p:nvPicPr>
                    <p:blipFill>
                      <a:blip r:embed="rId11"/>
                      <a:stretch>
                        <a:fillRect/>
                      </a:stretch>
                    </p:blipFill>
                    <p:spPr>
                      <a:xfrm>
                        <a:off x="8539374" y="1404282"/>
                        <a:ext cx="499004" cy="320727"/>
                      </a:xfrm>
                      <a:prstGeom prst="rect">
                        <a:avLst/>
                      </a:prstGeom>
                    </p:spPr>
                  </p:pic>
                </p:oleObj>
              </mc:Fallback>
            </mc:AlternateContent>
          </a:graphicData>
        </a:graphic>
      </p:graphicFrame>
      <p:graphicFrame>
        <p:nvGraphicFramePr>
          <p:cNvPr id="10" name="Объект 9">
            <a:extLst>
              <a:ext uri="{FF2B5EF4-FFF2-40B4-BE49-F238E27FC236}">
                <a16:creationId xmlns:a16="http://schemas.microsoft.com/office/drawing/2014/main" id="{F2E7EEAA-3AA1-4DC8-9C07-EA79518C8598}"/>
              </a:ext>
            </a:extLst>
          </p:cNvPr>
          <p:cNvGraphicFramePr>
            <a:graphicFrameLocks noChangeAspect="1"/>
          </p:cNvGraphicFramePr>
          <p:nvPr>
            <p:extLst>
              <p:ext uri="{D42A27DB-BD31-4B8C-83A1-F6EECF244321}">
                <p14:modId xmlns:p14="http://schemas.microsoft.com/office/powerpoint/2010/main" val="1505008626"/>
              </p:ext>
            </p:extLst>
          </p:nvPr>
        </p:nvGraphicFramePr>
        <p:xfrm>
          <a:off x="9228089" y="1407110"/>
          <a:ext cx="510068" cy="340045"/>
        </p:xfrm>
        <a:graphic>
          <a:graphicData uri="http://schemas.openxmlformats.org/presentationml/2006/ole">
            <mc:AlternateContent xmlns:mc="http://schemas.openxmlformats.org/markup-compatibility/2006">
              <mc:Choice xmlns:v="urn:schemas-microsoft-com:vml" Requires="v">
                <p:oleObj spid="_x0000_s1601" name="Acrobat Document" r:id="rId12" imgW="2857158" imgH="1904969" progId="AcroExch.Document.DC">
                  <p:embed/>
                </p:oleObj>
              </mc:Choice>
              <mc:Fallback>
                <p:oleObj name="Acrobat Document" r:id="rId12" imgW="2857158" imgH="1904969" progId="AcroExch.Document.DC">
                  <p:embed/>
                  <p:pic>
                    <p:nvPicPr>
                      <p:cNvPr id="15" name="Объект 14">
                        <a:extLst>
                          <a:ext uri="{FF2B5EF4-FFF2-40B4-BE49-F238E27FC236}">
                            <a16:creationId xmlns:a16="http://schemas.microsoft.com/office/drawing/2014/main" id="{EC5CB46F-8627-4420-840F-BE626CF9F21C}"/>
                          </a:ext>
                        </a:extLst>
                      </p:cNvPr>
                      <p:cNvPicPr/>
                      <p:nvPr/>
                    </p:nvPicPr>
                    <p:blipFill>
                      <a:blip r:embed="rId13"/>
                      <a:stretch>
                        <a:fillRect/>
                      </a:stretch>
                    </p:blipFill>
                    <p:spPr>
                      <a:xfrm>
                        <a:off x="9228089" y="1407110"/>
                        <a:ext cx="510068" cy="340045"/>
                      </a:xfrm>
                      <a:prstGeom prst="rect">
                        <a:avLst/>
                      </a:prstGeom>
                      <a:ln>
                        <a:solidFill>
                          <a:schemeClr val="tx1"/>
                        </a:solidFill>
                      </a:ln>
                    </p:spPr>
                  </p:pic>
                </p:oleObj>
              </mc:Fallback>
            </mc:AlternateContent>
          </a:graphicData>
        </a:graphic>
      </p:graphicFrame>
      <p:graphicFrame>
        <p:nvGraphicFramePr>
          <p:cNvPr id="11" name="Объект 10">
            <a:extLst>
              <a:ext uri="{FF2B5EF4-FFF2-40B4-BE49-F238E27FC236}">
                <a16:creationId xmlns:a16="http://schemas.microsoft.com/office/drawing/2014/main" id="{3610B8B1-CCB9-4F84-8E02-3C07CBA81CF1}"/>
              </a:ext>
            </a:extLst>
          </p:cNvPr>
          <p:cNvGraphicFramePr>
            <a:graphicFrameLocks noChangeAspect="1"/>
          </p:cNvGraphicFramePr>
          <p:nvPr>
            <p:extLst>
              <p:ext uri="{D42A27DB-BD31-4B8C-83A1-F6EECF244321}">
                <p14:modId xmlns:p14="http://schemas.microsoft.com/office/powerpoint/2010/main" val="2450568020"/>
              </p:ext>
            </p:extLst>
          </p:nvPr>
        </p:nvGraphicFramePr>
        <p:xfrm>
          <a:off x="9912092" y="1398524"/>
          <a:ext cx="510068" cy="350799"/>
        </p:xfrm>
        <a:graphic>
          <a:graphicData uri="http://schemas.openxmlformats.org/presentationml/2006/ole">
            <mc:AlternateContent xmlns:mc="http://schemas.openxmlformats.org/markup-compatibility/2006">
              <mc:Choice xmlns:v="urn:schemas-microsoft-com:vml" Requires="v">
                <p:oleObj spid="_x0000_s1602" name="Acrobat Document" r:id="rId14" imgW="2857158" imgH="1714170" progId="AcroExch.Document.DC">
                  <p:embed/>
                </p:oleObj>
              </mc:Choice>
              <mc:Fallback>
                <p:oleObj name="Acrobat Document" r:id="rId14" imgW="2857158" imgH="1714170" progId="AcroExch.Document.DC">
                  <p:embed/>
                  <p:pic>
                    <p:nvPicPr>
                      <p:cNvPr id="16" name="Объект 15">
                        <a:extLst>
                          <a:ext uri="{FF2B5EF4-FFF2-40B4-BE49-F238E27FC236}">
                            <a16:creationId xmlns:a16="http://schemas.microsoft.com/office/drawing/2014/main" id="{C8FF2B3E-426B-421C-A710-138A2036A575}"/>
                          </a:ext>
                        </a:extLst>
                      </p:cNvPr>
                      <p:cNvPicPr/>
                      <p:nvPr/>
                    </p:nvPicPr>
                    <p:blipFill>
                      <a:blip r:embed="rId15"/>
                      <a:stretch>
                        <a:fillRect/>
                      </a:stretch>
                    </p:blipFill>
                    <p:spPr>
                      <a:xfrm>
                        <a:off x="9912092" y="1398524"/>
                        <a:ext cx="510068" cy="350799"/>
                      </a:xfrm>
                      <a:prstGeom prst="rect">
                        <a:avLst/>
                      </a:prstGeom>
                    </p:spPr>
                  </p:pic>
                </p:oleObj>
              </mc:Fallback>
            </mc:AlternateContent>
          </a:graphicData>
        </a:graphic>
      </p:graphicFrame>
      <p:graphicFrame>
        <p:nvGraphicFramePr>
          <p:cNvPr id="12" name="Объект 11">
            <a:extLst>
              <a:ext uri="{FF2B5EF4-FFF2-40B4-BE49-F238E27FC236}">
                <a16:creationId xmlns:a16="http://schemas.microsoft.com/office/drawing/2014/main" id="{C7FDD847-3417-498E-9E60-AB4A8232D1E7}"/>
              </a:ext>
            </a:extLst>
          </p:cNvPr>
          <p:cNvGraphicFramePr>
            <a:graphicFrameLocks noChangeAspect="1"/>
          </p:cNvGraphicFramePr>
          <p:nvPr>
            <p:extLst>
              <p:ext uri="{D42A27DB-BD31-4B8C-83A1-F6EECF244321}">
                <p14:modId xmlns:p14="http://schemas.microsoft.com/office/powerpoint/2010/main" val="1743061961"/>
              </p:ext>
            </p:extLst>
          </p:nvPr>
        </p:nvGraphicFramePr>
        <p:xfrm>
          <a:off x="10552379" y="1400151"/>
          <a:ext cx="510068" cy="350799"/>
        </p:xfrm>
        <a:graphic>
          <a:graphicData uri="http://schemas.openxmlformats.org/presentationml/2006/ole">
            <mc:AlternateContent xmlns:mc="http://schemas.openxmlformats.org/markup-compatibility/2006">
              <mc:Choice xmlns:v="urn:schemas-microsoft-com:vml" Requires="v">
                <p:oleObj spid="_x0000_s1603" name="Acrobat Document" r:id="rId16" imgW="2857158" imgH="1904969" progId="AcroExch.Document.DC">
                  <p:embed/>
                </p:oleObj>
              </mc:Choice>
              <mc:Fallback>
                <p:oleObj name="Acrobat Document" r:id="rId16" imgW="2857158" imgH="1904969" progId="AcroExch.Document.DC">
                  <p:embed/>
                  <p:pic>
                    <p:nvPicPr>
                      <p:cNvPr id="17" name="Объект 16">
                        <a:extLst>
                          <a:ext uri="{FF2B5EF4-FFF2-40B4-BE49-F238E27FC236}">
                            <a16:creationId xmlns:a16="http://schemas.microsoft.com/office/drawing/2014/main" id="{CF3035C3-2EDC-4ABD-85A8-76DE1BB43D34}"/>
                          </a:ext>
                        </a:extLst>
                      </p:cNvPr>
                      <p:cNvPicPr/>
                      <p:nvPr/>
                    </p:nvPicPr>
                    <p:blipFill>
                      <a:blip r:embed="rId17"/>
                      <a:stretch>
                        <a:fillRect/>
                      </a:stretch>
                    </p:blipFill>
                    <p:spPr>
                      <a:xfrm>
                        <a:off x="10552379" y="1400151"/>
                        <a:ext cx="510068" cy="350799"/>
                      </a:xfrm>
                      <a:prstGeom prst="rect">
                        <a:avLst/>
                      </a:prstGeom>
                    </p:spPr>
                  </p:pic>
                </p:oleObj>
              </mc:Fallback>
            </mc:AlternateContent>
          </a:graphicData>
        </a:graphic>
      </p:graphicFrame>
      <p:graphicFrame>
        <p:nvGraphicFramePr>
          <p:cNvPr id="17" name="Объект 16">
            <a:extLst>
              <a:ext uri="{FF2B5EF4-FFF2-40B4-BE49-F238E27FC236}">
                <a16:creationId xmlns:a16="http://schemas.microsoft.com/office/drawing/2014/main" id="{796C8B1E-3E60-4898-B126-C2A8C8F3EA4D}"/>
              </a:ext>
            </a:extLst>
          </p:cNvPr>
          <p:cNvGraphicFramePr>
            <a:graphicFrameLocks noChangeAspect="1"/>
          </p:cNvGraphicFramePr>
          <p:nvPr>
            <p:extLst>
              <p:ext uri="{D42A27DB-BD31-4B8C-83A1-F6EECF244321}">
                <p14:modId xmlns:p14="http://schemas.microsoft.com/office/powerpoint/2010/main" val="137715901"/>
              </p:ext>
            </p:extLst>
          </p:nvPr>
        </p:nvGraphicFramePr>
        <p:xfrm>
          <a:off x="9228089" y="1857582"/>
          <a:ext cx="510068" cy="350799"/>
        </p:xfrm>
        <a:graphic>
          <a:graphicData uri="http://schemas.openxmlformats.org/presentationml/2006/ole">
            <mc:AlternateContent xmlns:mc="http://schemas.openxmlformats.org/markup-compatibility/2006">
              <mc:Choice xmlns:v="urn:schemas-microsoft-com:vml" Requires="v">
                <p:oleObj spid="_x0000_s1604" name="Acrobat Document" r:id="rId18" imgW="2857158" imgH="1904969" progId="AcroExch.Document.DC">
                  <p:embed/>
                </p:oleObj>
              </mc:Choice>
              <mc:Fallback>
                <p:oleObj name="Acrobat Document" r:id="rId18" imgW="2857158" imgH="1904969" progId="AcroExch.Document.DC">
                  <p:embed/>
                  <p:pic>
                    <p:nvPicPr>
                      <p:cNvPr id="22" name="Объект 21">
                        <a:extLst>
                          <a:ext uri="{FF2B5EF4-FFF2-40B4-BE49-F238E27FC236}">
                            <a16:creationId xmlns:a16="http://schemas.microsoft.com/office/drawing/2014/main" id="{68A47B5D-DA24-465F-9005-254738C46FED}"/>
                          </a:ext>
                        </a:extLst>
                      </p:cNvPr>
                      <p:cNvPicPr/>
                      <p:nvPr/>
                    </p:nvPicPr>
                    <p:blipFill>
                      <a:blip r:embed="rId19"/>
                      <a:stretch>
                        <a:fillRect/>
                      </a:stretch>
                    </p:blipFill>
                    <p:spPr>
                      <a:xfrm>
                        <a:off x="9228089" y="1857582"/>
                        <a:ext cx="510068" cy="350799"/>
                      </a:xfrm>
                      <a:prstGeom prst="rect">
                        <a:avLst/>
                      </a:prstGeom>
                    </p:spPr>
                  </p:pic>
                </p:oleObj>
              </mc:Fallback>
            </mc:AlternateContent>
          </a:graphicData>
        </a:graphic>
      </p:graphicFrame>
      <p:graphicFrame>
        <p:nvGraphicFramePr>
          <p:cNvPr id="18" name="Объект 17">
            <a:extLst>
              <a:ext uri="{FF2B5EF4-FFF2-40B4-BE49-F238E27FC236}">
                <a16:creationId xmlns:a16="http://schemas.microsoft.com/office/drawing/2014/main" id="{6F77E1B5-1827-444B-96C6-C81202E9E313}"/>
              </a:ext>
            </a:extLst>
          </p:cNvPr>
          <p:cNvGraphicFramePr>
            <a:graphicFrameLocks noChangeAspect="1"/>
          </p:cNvGraphicFramePr>
          <p:nvPr>
            <p:extLst>
              <p:ext uri="{D42A27DB-BD31-4B8C-83A1-F6EECF244321}">
                <p14:modId xmlns:p14="http://schemas.microsoft.com/office/powerpoint/2010/main" val="3166107511"/>
              </p:ext>
            </p:extLst>
          </p:nvPr>
        </p:nvGraphicFramePr>
        <p:xfrm>
          <a:off x="9904027" y="1880322"/>
          <a:ext cx="526198" cy="350799"/>
        </p:xfrm>
        <a:graphic>
          <a:graphicData uri="http://schemas.openxmlformats.org/presentationml/2006/ole">
            <mc:AlternateContent xmlns:mc="http://schemas.openxmlformats.org/markup-compatibility/2006">
              <mc:Choice xmlns:v="urn:schemas-microsoft-com:vml" Requires="v">
                <p:oleObj spid="_x0000_s1605" name="Acrobat Document" r:id="rId20" imgW="2857158" imgH="1904969" progId="AcroExch.Document.DC">
                  <p:embed/>
                </p:oleObj>
              </mc:Choice>
              <mc:Fallback>
                <p:oleObj name="Acrobat Document" r:id="rId20" imgW="2857158" imgH="1904969" progId="AcroExch.Document.DC">
                  <p:embed/>
                  <p:pic>
                    <p:nvPicPr>
                      <p:cNvPr id="23" name="Объект 22">
                        <a:extLst>
                          <a:ext uri="{FF2B5EF4-FFF2-40B4-BE49-F238E27FC236}">
                            <a16:creationId xmlns:a16="http://schemas.microsoft.com/office/drawing/2014/main" id="{7C8C6ADF-689A-41C3-93F0-43276B0E8B66}"/>
                          </a:ext>
                        </a:extLst>
                      </p:cNvPr>
                      <p:cNvPicPr/>
                      <p:nvPr/>
                    </p:nvPicPr>
                    <p:blipFill>
                      <a:blip r:embed="rId21"/>
                      <a:stretch>
                        <a:fillRect/>
                      </a:stretch>
                    </p:blipFill>
                    <p:spPr>
                      <a:xfrm>
                        <a:off x="9904027" y="1880322"/>
                        <a:ext cx="526198" cy="350799"/>
                      </a:xfrm>
                      <a:prstGeom prst="rect">
                        <a:avLst/>
                      </a:prstGeom>
                    </p:spPr>
                  </p:pic>
                </p:oleObj>
              </mc:Fallback>
            </mc:AlternateContent>
          </a:graphicData>
        </a:graphic>
      </p:graphicFrame>
      <p:graphicFrame>
        <p:nvGraphicFramePr>
          <p:cNvPr id="19" name="Объект 18">
            <a:extLst>
              <a:ext uri="{FF2B5EF4-FFF2-40B4-BE49-F238E27FC236}">
                <a16:creationId xmlns:a16="http://schemas.microsoft.com/office/drawing/2014/main" id="{4589D36A-1665-4BE7-8A49-1E0537DD48D3}"/>
              </a:ext>
            </a:extLst>
          </p:cNvPr>
          <p:cNvGraphicFramePr>
            <a:graphicFrameLocks noChangeAspect="1"/>
          </p:cNvGraphicFramePr>
          <p:nvPr>
            <p:extLst>
              <p:ext uri="{D42A27DB-BD31-4B8C-83A1-F6EECF244321}">
                <p14:modId xmlns:p14="http://schemas.microsoft.com/office/powerpoint/2010/main" val="733074928"/>
              </p:ext>
            </p:extLst>
          </p:nvPr>
        </p:nvGraphicFramePr>
        <p:xfrm>
          <a:off x="10563925" y="1886447"/>
          <a:ext cx="510068" cy="350799"/>
        </p:xfrm>
        <a:graphic>
          <a:graphicData uri="http://schemas.openxmlformats.org/presentationml/2006/ole">
            <mc:AlternateContent xmlns:mc="http://schemas.openxmlformats.org/markup-compatibility/2006">
              <mc:Choice xmlns:v="urn:schemas-microsoft-com:vml" Requires="v">
                <p:oleObj spid="_x0000_s1606" name="Acrobat Document" r:id="rId22" imgW="2857158" imgH="1428726" progId="AcroExch.Document.DC">
                  <p:embed/>
                </p:oleObj>
              </mc:Choice>
              <mc:Fallback>
                <p:oleObj name="Acrobat Document" r:id="rId22" imgW="2857158" imgH="1428726" progId="AcroExch.Document.DC">
                  <p:embed/>
                  <p:pic>
                    <p:nvPicPr>
                      <p:cNvPr id="24" name="Объект 23">
                        <a:extLst>
                          <a:ext uri="{FF2B5EF4-FFF2-40B4-BE49-F238E27FC236}">
                            <a16:creationId xmlns:a16="http://schemas.microsoft.com/office/drawing/2014/main" id="{3A700B26-9E46-499A-8297-97087F4B17EC}"/>
                          </a:ext>
                        </a:extLst>
                      </p:cNvPr>
                      <p:cNvPicPr/>
                      <p:nvPr/>
                    </p:nvPicPr>
                    <p:blipFill>
                      <a:blip r:embed="rId23"/>
                      <a:stretch>
                        <a:fillRect/>
                      </a:stretch>
                    </p:blipFill>
                    <p:spPr>
                      <a:xfrm>
                        <a:off x="10563925" y="1886447"/>
                        <a:ext cx="510068" cy="350799"/>
                      </a:xfrm>
                      <a:prstGeom prst="rect">
                        <a:avLst/>
                      </a:prstGeom>
                    </p:spPr>
                  </p:pic>
                </p:oleObj>
              </mc:Fallback>
            </mc:AlternateContent>
          </a:graphicData>
        </a:graphic>
      </p:graphicFrame>
      <p:graphicFrame>
        <p:nvGraphicFramePr>
          <p:cNvPr id="20" name="Объект 19">
            <a:extLst>
              <a:ext uri="{FF2B5EF4-FFF2-40B4-BE49-F238E27FC236}">
                <a16:creationId xmlns:a16="http://schemas.microsoft.com/office/drawing/2014/main" id="{9908D8C2-FA32-454F-8C80-F90640C13998}"/>
              </a:ext>
            </a:extLst>
          </p:cNvPr>
          <p:cNvGraphicFramePr>
            <a:graphicFrameLocks noChangeAspect="1"/>
          </p:cNvGraphicFramePr>
          <p:nvPr>
            <p:extLst>
              <p:ext uri="{D42A27DB-BD31-4B8C-83A1-F6EECF244321}">
                <p14:modId xmlns:p14="http://schemas.microsoft.com/office/powerpoint/2010/main" val="753895395"/>
              </p:ext>
            </p:extLst>
          </p:nvPr>
        </p:nvGraphicFramePr>
        <p:xfrm>
          <a:off x="6476451" y="2323539"/>
          <a:ext cx="526198" cy="350800"/>
        </p:xfrm>
        <a:graphic>
          <a:graphicData uri="http://schemas.openxmlformats.org/presentationml/2006/ole">
            <mc:AlternateContent xmlns:mc="http://schemas.openxmlformats.org/markup-compatibility/2006">
              <mc:Choice xmlns:v="urn:schemas-microsoft-com:vml" Requires="v">
                <p:oleObj spid="_x0000_s1607" name="Acrobat Document" r:id="rId24" imgW="2857158" imgH="1904969" progId="AcroExch.Document.DC">
                  <p:embed/>
                </p:oleObj>
              </mc:Choice>
              <mc:Fallback>
                <p:oleObj name="Acrobat Document" r:id="rId24" imgW="2857158" imgH="1904969" progId="AcroExch.Document.DC">
                  <p:embed/>
                  <p:pic>
                    <p:nvPicPr>
                      <p:cNvPr id="25" name="Объект 24">
                        <a:extLst>
                          <a:ext uri="{FF2B5EF4-FFF2-40B4-BE49-F238E27FC236}">
                            <a16:creationId xmlns:a16="http://schemas.microsoft.com/office/drawing/2014/main" id="{A997729F-EC63-4133-B274-476B14F4C32A}"/>
                          </a:ext>
                        </a:extLst>
                      </p:cNvPr>
                      <p:cNvPicPr/>
                      <p:nvPr/>
                    </p:nvPicPr>
                    <p:blipFill>
                      <a:blip r:embed="rId25"/>
                      <a:stretch>
                        <a:fillRect/>
                      </a:stretch>
                    </p:blipFill>
                    <p:spPr>
                      <a:xfrm>
                        <a:off x="6476451" y="2323539"/>
                        <a:ext cx="526198" cy="350800"/>
                      </a:xfrm>
                      <a:prstGeom prst="rect">
                        <a:avLst/>
                      </a:prstGeom>
                    </p:spPr>
                  </p:pic>
                </p:oleObj>
              </mc:Fallback>
            </mc:AlternateContent>
          </a:graphicData>
        </a:graphic>
      </p:graphicFrame>
      <p:graphicFrame>
        <p:nvGraphicFramePr>
          <p:cNvPr id="21" name="Объект 20">
            <a:extLst>
              <a:ext uri="{FF2B5EF4-FFF2-40B4-BE49-F238E27FC236}">
                <a16:creationId xmlns:a16="http://schemas.microsoft.com/office/drawing/2014/main" id="{F8F7BB46-80AF-4DFE-9F27-1F5FDCD08E4A}"/>
              </a:ext>
            </a:extLst>
          </p:cNvPr>
          <p:cNvGraphicFramePr>
            <a:graphicFrameLocks noChangeAspect="1"/>
          </p:cNvGraphicFramePr>
          <p:nvPr>
            <p:extLst>
              <p:ext uri="{D42A27DB-BD31-4B8C-83A1-F6EECF244321}">
                <p14:modId xmlns:p14="http://schemas.microsoft.com/office/powerpoint/2010/main" val="3766582514"/>
              </p:ext>
            </p:extLst>
          </p:nvPr>
        </p:nvGraphicFramePr>
        <p:xfrm>
          <a:off x="7169268" y="2331897"/>
          <a:ext cx="471081" cy="323987"/>
        </p:xfrm>
        <a:graphic>
          <a:graphicData uri="http://schemas.openxmlformats.org/presentationml/2006/ole">
            <mc:AlternateContent xmlns:mc="http://schemas.openxmlformats.org/markup-compatibility/2006">
              <mc:Choice xmlns:v="urn:schemas-microsoft-com:vml" Requires="v">
                <p:oleObj spid="_x0000_s1608" name="Acrobat Document" r:id="rId26" imgW="2857158" imgH="1904969" progId="AcroExch.Document.DC">
                  <p:embed/>
                </p:oleObj>
              </mc:Choice>
              <mc:Fallback>
                <p:oleObj name="Acrobat Document" r:id="rId26" imgW="2857158" imgH="1904969" progId="AcroExch.Document.DC">
                  <p:embed/>
                  <p:pic>
                    <p:nvPicPr>
                      <p:cNvPr id="26" name="Объект 25">
                        <a:extLst>
                          <a:ext uri="{FF2B5EF4-FFF2-40B4-BE49-F238E27FC236}">
                            <a16:creationId xmlns:a16="http://schemas.microsoft.com/office/drawing/2014/main" id="{6D00EF10-BA5D-475D-8EED-A7121007DCDB}"/>
                          </a:ext>
                        </a:extLst>
                      </p:cNvPr>
                      <p:cNvPicPr/>
                      <p:nvPr/>
                    </p:nvPicPr>
                    <p:blipFill>
                      <a:blip r:embed="rId27"/>
                      <a:stretch>
                        <a:fillRect/>
                      </a:stretch>
                    </p:blipFill>
                    <p:spPr>
                      <a:xfrm>
                        <a:off x="7169268" y="2331897"/>
                        <a:ext cx="471081" cy="323987"/>
                      </a:xfrm>
                      <a:prstGeom prst="rect">
                        <a:avLst/>
                      </a:prstGeom>
                    </p:spPr>
                  </p:pic>
                </p:oleObj>
              </mc:Fallback>
            </mc:AlternateContent>
          </a:graphicData>
        </a:graphic>
      </p:graphicFrame>
      <p:graphicFrame>
        <p:nvGraphicFramePr>
          <p:cNvPr id="22" name="Объект 21">
            <a:extLst>
              <a:ext uri="{FF2B5EF4-FFF2-40B4-BE49-F238E27FC236}">
                <a16:creationId xmlns:a16="http://schemas.microsoft.com/office/drawing/2014/main" id="{5F644526-2124-45BB-A3AA-48BD0093C72C}"/>
              </a:ext>
            </a:extLst>
          </p:cNvPr>
          <p:cNvGraphicFramePr>
            <a:graphicFrameLocks noChangeAspect="1"/>
          </p:cNvGraphicFramePr>
          <p:nvPr>
            <p:extLst>
              <p:ext uri="{D42A27DB-BD31-4B8C-83A1-F6EECF244321}">
                <p14:modId xmlns:p14="http://schemas.microsoft.com/office/powerpoint/2010/main" val="3398070937"/>
              </p:ext>
            </p:extLst>
          </p:nvPr>
        </p:nvGraphicFramePr>
        <p:xfrm>
          <a:off x="7846315" y="2321376"/>
          <a:ext cx="526199" cy="361426"/>
        </p:xfrm>
        <a:graphic>
          <a:graphicData uri="http://schemas.openxmlformats.org/presentationml/2006/ole">
            <mc:AlternateContent xmlns:mc="http://schemas.openxmlformats.org/markup-compatibility/2006">
              <mc:Choice xmlns:v="urn:schemas-microsoft-com:vml" Requires="v">
                <p:oleObj spid="_x0000_s1609" name="Acrobat Document" r:id="rId28" imgW="2857158" imgH="1904969" progId="AcroExch.Document.DC">
                  <p:embed/>
                </p:oleObj>
              </mc:Choice>
              <mc:Fallback>
                <p:oleObj name="Acrobat Document" r:id="rId28" imgW="2857158" imgH="1904969" progId="AcroExch.Document.DC">
                  <p:embed/>
                  <p:pic>
                    <p:nvPicPr>
                      <p:cNvPr id="27" name="Объект 26">
                        <a:extLst>
                          <a:ext uri="{FF2B5EF4-FFF2-40B4-BE49-F238E27FC236}">
                            <a16:creationId xmlns:a16="http://schemas.microsoft.com/office/drawing/2014/main" id="{7E38D159-1418-40CC-8201-B23BBF6286C2}"/>
                          </a:ext>
                        </a:extLst>
                      </p:cNvPr>
                      <p:cNvPicPr/>
                      <p:nvPr/>
                    </p:nvPicPr>
                    <p:blipFill>
                      <a:blip r:embed="rId29"/>
                      <a:stretch>
                        <a:fillRect/>
                      </a:stretch>
                    </p:blipFill>
                    <p:spPr>
                      <a:xfrm>
                        <a:off x="7846315" y="2321376"/>
                        <a:ext cx="526199" cy="361426"/>
                      </a:xfrm>
                      <a:prstGeom prst="rect">
                        <a:avLst/>
                      </a:prstGeom>
                    </p:spPr>
                  </p:pic>
                </p:oleObj>
              </mc:Fallback>
            </mc:AlternateContent>
          </a:graphicData>
        </a:graphic>
      </p:graphicFrame>
      <p:graphicFrame>
        <p:nvGraphicFramePr>
          <p:cNvPr id="23" name="Объект 22">
            <a:extLst>
              <a:ext uri="{FF2B5EF4-FFF2-40B4-BE49-F238E27FC236}">
                <a16:creationId xmlns:a16="http://schemas.microsoft.com/office/drawing/2014/main" id="{AAB34BDB-CD50-42C0-84E0-A50BA6DA7ED0}"/>
              </a:ext>
            </a:extLst>
          </p:cNvPr>
          <p:cNvGraphicFramePr>
            <a:graphicFrameLocks noChangeAspect="1"/>
          </p:cNvGraphicFramePr>
          <p:nvPr>
            <p:extLst>
              <p:ext uri="{D42A27DB-BD31-4B8C-83A1-F6EECF244321}">
                <p14:modId xmlns:p14="http://schemas.microsoft.com/office/powerpoint/2010/main" val="3536086065"/>
              </p:ext>
            </p:extLst>
          </p:nvPr>
        </p:nvGraphicFramePr>
        <p:xfrm>
          <a:off x="8519521" y="2342755"/>
          <a:ext cx="510069" cy="340047"/>
        </p:xfrm>
        <a:graphic>
          <a:graphicData uri="http://schemas.openxmlformats.org/presentationml/2006/ole">
            <mc:AlternateContent xmlns:mc="http://schemas.openxmlformats.org/markup-compatibility/2006">
              <mc:Choice xmlns:v="urn:schemas-microsoft-com:vml" Requires="v">
                <p:oleObj spid="_x0000_s1610" name="Acrobat Document" r:id="rId30" imgW="2857158" imgH="1904969" progId="AcroExch.Document.DC">
                  <p:embed/>
                </p:oleObj>
              </mc:Choice>
              <mc:Fallback>
                <p:oleObj name="Acrobat Document" r:id="rId30" imgW="2857158" imgH="1904969" progId="AcroExch.Document.DC">
                  <p:embed/>
                  <p:pic>
                    <p:nvPicPr>
                      <p:cNvPr id="28" name="Объект 27">
                        <a:extLst>
                          <a:ext uri="{FF2B5EF4-FFF2-40B4-BE49-F238E27FC236}">
                            <a16:creationId xmlns:a16="http://schemas.microsoft.com/office/drawing/2014/main" id="{1161F9E4-D227-4539-86C3-EC3773EBE911}"/>
                          </a:ext>
                        </a:extLst>
                      </p:cNvPr>
                      <p:cNvPicPr/>
                      <p:nvPr/>
                    </p:nvPicPr>
                    <p:blipFill>
                      <a:blip r:embed="rId31"/>
                      <a:stretch>
                        <a:fillRect/>
                      </a:stretch>
                    </p:blipFill>
                    <p:spPr>
                      <a:xfrm>
                        <a:off x="8519521" y="2342755"/>
                        <a:ext cx="510069" cy="340047"/>
                      </a:xfrm>
                      <a:prstGeom prst="rect">
                        <a:avLst/>
                      </a:prstGeom>
                    </p:spPr>
                  </p:pic>
                </p:oleObj>
              </mc:Fallback>
            </mc:AlternateContent>
          </a:graphicData>
        </a:graphic>
      </p:graphicFrame>
      <p:pic>
        <p:nvPicPr>
          <p:cNvPr id="24" name="Рисунок 23">
            <a:extLst>
              <a:ext uri="{FF2B5EF4-FFF2-40B4-BE49-F238E27FC236}">
                <a16:creationId xmlns:a16="http://schemas.microsoft.com/office/drawing/2014/main" id="{DC1EF2A8-754B-4BD6-AA34-C57D4D9B912D}"/>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9195654" y="2328869"/>
            <a:ext cx="526198" cy="350971"/>
          </a:xfrm>
          <a:prstGeom prst="rect">
            <a:avLst/>
          </a:prstGeom>
        </p:spPr>
      </p:pic>
      <p:graphicFrame>
        <p:nvGraphicFramePr>
          <p:cNvPr id="25" name="Объект 24">
            <a:extLst>
              <a:ext uri="{FF2B5EF4-FFF2-40B4-BE49-F238E27FC236}">
                <a16:creationId xmlns:a16="http://schemas.microsoft.com/office/drawing/2014/main" id="{DAB3ED6E-9CD6-4268-925E-1A707B30DBE8}"/>
              </a:ext>
            </a:extLst>
          </p:cNvPr>
          <p:cNvGraphicFramePr>
            <a:graphicFrameLocks noChangeAspect="1"/>
          </p:cNvGraphicFramePr>
          <p:nvPr>
            <p:extLst>
              <p:ext uri="{D42A27DB-BD31-4B8C-83A1-F6EECF244321}">
                <p14:modId xmlns:p14="http://schemas.microsoft.com/office/powerpoint/2010/main" val="1255643315"/>
              </p:ext>
            </p:extLst>
          </p:nvPr>
        </p:nvGraphicFramePr>
        <p:xfrm>
          <a:off x="9904027" y="2353899"/>
          <a:ext cx="518133" cy="350800"/>
        </p:xfrm>
        <a:graphic>
          <a:graphicData uri="http://schemas.openxmlformats.org/presentationml/2006/ole">
            <mc:AlternateContent xmlns:mc="http://schemas.openxmlformats.org/markup-compatibility/2006">
              <mc:Choice xmlns:v="urn:schemas-microsoft-com:vml" Requires="v">
                <p:oleObj spid="_x0000_s1611" name="Acrobat Document" r:id="rId33" imgW="2857158" imgH="1428726" progId="AcroExch.Document.DC">
                  <p:embed/>
                </p:oleObj>
              </mc:Choice>
              <mc:Fallback>
                <p:oleObj name="Acrobat Document" r:id="rId33" imgW="2857158" imgH="1428726" progId="AcroExch.Document.DC">
                  <p:embed/>
                  <p:pic>
                    <p:nvPicPr>
                      <p:cNvPr id="31" name="Объект 30">
                        <a:extLst>
                          <a:ext uri="{FF2B5EF4-FFF2-40B4-BE49-F238E27FC236}">
                            <a16:creationId xmlns:a16="http://schemas.microsoft.com/office/drawing/2014/main" id="{25FA2720-DD4A-44EA-BC8C-982D044E3CA1}"/>
                          </a:ext>
                        </a:extLst>
                      </p:cNvPr>
                      <p:cNvPicPr/>
                      <p:nvPr/>
                    </p:nvPicPr>
                    <p:blipFill>
                      <a:blip r:embed="rId34"/>
                      <a:stretch>
                        <a:fillRect/>
                      </a:stretch>
                    </p:blipFill>
                    <p:spPr>
                      <a:xfrm>
                        <a:off x="9904027" y="2353899"/>
                        <a:ext cx="518133" cy="350800"/>
                      </a:xfrm>
                      <a:prstGeom prst="rect">
                        <a:avLst/>
                      </a:prstGeom>
                    </p:spPr>
                  </p:pic>
                </p:oleObj>
              </mc:Fallback>
            </mc:AlternateContent>
          </a:graphicData>
        </a:graphic>
      </p:graphicFrame>
      <p:pic>
        <p:nvPicPr>
          <p:cNvPr id="26" name="Рисунок 25">
            <a:extLst>
              <a:ext uri="{FF2B5EF4-FFF2-40B4-BE49-F238E27FC236}">
                <a16:creationId xmlns:a16="http://schemas.microsoft.com/office/drawing/2014/main" id="{0F6F4A42-B43A-4ABD-965E-D497A29037C1}"/>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10552380" y="2348945"/>
            <a:ext cx="510067" cy="350799"/>
          </a:xfrm>
          <a:prstGeom prst="rect">
            <a:avLst/>
          </a:prstGeom>
        </p:spPr>
      </p:pic>
      <p:graphicFrame>
        <p:nvGraphicFramePr>
          <p:cNvPr id="27" name="Объект 26">
            <a:extLst>
              <a:ext uri="{FF2B5EF4-FFF2-40B4-BE49-F238E27FC236}">
                <a16:creationId xmlns:a16="http://schemas.microsoft.com/office/drawing/2014/main" id="{68C180E7-55DB-4E54-97E6-88D75412765C}"/>
              </a:ext>
            </a:extLst>
          </p:cNvPr>
          <p:cNvGraphicFramePr>
            <a:graphicFrameLocks noChangeAspect="1"/>
          </p:cNvGraphicFramePr>
          <p:nvPr>
            <p:extLst>
              <p:ext uri="{D42A27DB-BD31-4B8C-83A1-F6EECF244321}">
                <p14:modId xmlns:p14="http://schemas.microsoft.com/office/powerpoint/2010/main" val="3998066209"/>
              </p:ext>
            </p:extLst>
          </p:nvPr>
        </p:nvGraphicFramePr>
        <p:xfrm>
          <a:off x="6492268" y="2813574"/>
          <a:ext cx="526198" cy="350799"/>
        </p:xfrm>
        <a:graphic>
          <a:graphicData uri="http://schemas.openxmlformats.org/presentationml/2006/ole">
            <mc:AlternateContent xmlns:mc="http://schemas.openxmlformats.org/markup-compatibility/2006">
              <mc:Choice xmlns:v="urn:schemas-microsoft-com:vml" Requires="v">
                <p:oleObj spid="_x0000_s1612" name="Acrobat Document" r:id="rId36" imgW="2857158" imgH="1714170" progId="AcroExch.Document.DC">
                  <p:embed/>
                </p:oleObj>
              </mc:Choice>
              <mc:Fallback>
                <p:oleObj name="Acrobat Document" r:id="rId36" imgW="2857158" imgH="1714170" progId="AcroExch.Document.DC">
                  <p:embed/>
                  <p:pic>
                    <p:nvPicPr>
                      <p:cNvPr id="34" name="Объект 33">
                        <a:extLst>
                          <a:ext uri="{FF2B5EF4-FFF2-40B4-BE49-F238E27FC236}">
                            <a16:creationId xmlns:a16="http://schemas.microsoft.com/office/drawing/2014/main" id="{C2DA8B22-B341-49A0-80F3-17435DF62E28}"/>
                          </a:ext>
                        </a:extLst>
                      </p:cNvPr>
                      <p:cNvPicPr/>
                      <p:nvPr/>
                    </p:nvPicPr>
                    <p:blipFill>
                      <a:blip r:embed="rId37"/>
                      <a:stretch>
                        <a:fillRect/>
                      </a:stretch>
                    </p:blipFill>
                    <p:spPr>
                      <a:xfrm>
                        <a:off x="6492268" y="2813574"/>
                        <a:ext cx="526198" cy="350799"/>
                      </a:xfrm>
                      <a:prstGeom prst="rect">
                        <a:avLst/>
                      </a:prstGeom>
                    </p:spPr>
                  </p:pic>
                </p:oleObj>
              </mc:Fallback>
            </mc:AlternateContent>
          </a:graphicData>
        </a:graphic>
      </p:graphicFrame>
      <p:graphicFrame>
        <p:nvGraphicFramePr>
          <p:cNvPr id="28" name="Объект 27">
            <a:extLst>
              <a:ext uri="{FF2B5EF4-FFF2-40B4-BE49-F238E27FC236}">
                <a16:creationId xmlns:a16="http://schemas.microsoft.com/office/drawing/2014/main" id="{DCE5DD68-12AA-4C3D-B5B1-8FC31C617791}"/>
              </a:ext>
            </a:extLst>
          </p:cNvPr>
          <p:cNvGraphicFramePr>
            <a:graphicFrameLocks noChangeAspect="1"/>
          </p:cNvGraphicFramePr>
          <p:nvPr>
            <p:extLst>
              <p:ext uri="{D42A27DB-BD31-4B8C-83A1-F6EECF244321}">
                <p14:modId xmlns:p14="http://schemas.microsoft.com/office/powerpoint/2010/main" val="903161009"/>
              </p:ext>
            </p:extLst>
          </p:nvPr>
        </p:nvGraphicFramePr>
        <p:xfrm>
          <a:off x="7149271" y="2813836"/>
          <a:ext cx="482110" cy="350273"/>
        </p:xfrm>
        <a:graphic>
          <a:graphicData uri="http://schemas.openxmlformats.org/presentationml/2006/ole">
            <mc:AlternateContent xmlns:mc="http://schemas.openxmlformats.org/markup-compatibility/2006">
              <mc:Choice xmlns:v="urn:schemas-microsoft-com:vml" Requires="v">
                <p:oleObj spid="_x0000_s1613" name="Acrobat Document" r:id="rId38" imgW="2857158" imgH="1123675" progId="AcroExch.Document.DC">
                  <p:embed/>
                </p:oleObj>
              </mc:Choice>
              <mc:Fallback>
                <p:oleObj name="Acrobat Document" r:id="rId38" imgW="2857158" imgH="1123675" progId="AcroExch.Document.DC">
                  <p:embed/>
                  <p:pic>
                    <p:nvPicPr>
                      <p:cNvPr id="35" name="Объект 34">
                        <a:extLst>
                          <a:ext uri="{FF2B5EF4-FFF2-40B4-BE49-F238E27FC236}">
                            <a16:creationId xmlns:a16="http://schemas.microsoft.com/office/drawing/2014/main" id="{59015024-0E56-4FEB-98B5-CBB7A4BEA1BC}"/>
                          </a:ext>
                        </a:extLst>
                      </p:cNvPr>
                      <p:cNvPicPr/>
                      <p:nvPr/>
                    </p:nvPicPr>
                    <p:blipFill>
                      <a:blip r:embed="rId39"/>
                      <a:stretch>
                        <a:fillRect/>
                      </a:stretch>
                    </p:blipFill>
                    <p:spPr>
                      <a:xfrm>
                        <a:off x="7149271" y="2813836"/>
                        <a:ext cx="482110" cy="350273"/>
                      </a:xfrm>
                      <a:prstGeom prst="rect">
                        <a:avLst/>
                      </a:prstGeom>
                      <a:ln>
                        <a:solidFill>
                          <a:schemeClr val="tx1"/>
                        </a:solidFill>
                      </a:ln>
                    </p:spPr>
                  </p:pic>
                </p:oleObj>
              </mc:Fallback>
            </mc:AlternateContent>
          </a:graphicData>
        </a:graphic>
      </p:graphicFrame>
      <p:graphicFrame>
        <p:nvGraphicFramePr>
          <p:cNvPr id="29" name="Объект 28">
            <a:extLst>
              <a:ext uri="{FF2B5EF4-FFF2-40B4-BE49-F238E27FC236}">
                <a16:creationId xmlns:a16="http://schemas.microsoft.com/office/drawing/2014/main" id="{6800D69B-36DD-4665-BF2C-F3B8A720F7FD}"/>
              </a:ext>
            </a:extLst>
          </p:cNvPr>
          <p:cNvGraphicFramePr>
            <a:graphicFrameLocks noChangeAspect="1"/>
          </p:cNvGraphicFramePr>
          <p:nvPr>
            <p:extLst>
              <p:ext uri="{D42A27DB-BD31-4B8C-83A1-F6EECF244321}">
                <p14:modId xmlns:p14="http://schemas.microsoft.com/office/powerpoint/2010/main" val="348737438"/>
              </p:ext>
            </p:extLst>
          </p:nvPr>
        </p:nvGraphicFramePr>
        <p:xfrm>
          <a:off x="7824926" y="2802684"/>
          <a:ext cx="526198" cy="361425"/>
        </p:xfrm>
        <a:graphic>
          <a:graphicData uri="http://schemas.openxmlformats.org/presentationml/2006/ole">
            <mc:AlternateContent xmlns:mc="http://schemas.openxmlformats.org/markup-compatibility/2006">
              <mc:Choice xmlns:v="urn:schemas-microsoft-com:vml" Requires="v">
                <p:oleObj spid="_x0000_s1614" name="Acrobat Document" r:id="rId40" imgW="2857158" imgH="1428726" progId="AcroExch.Document.DC">
                  <p:embed/>
                </p:oleObj>
              </mc:Choice>
              <mc:Fallback>
                <p:oleObj name="Acrobat Document" r:id="rId40" imgW="2857158" imgH="1428726" progId="AcroExch.Document.DC">
                  <p:embed/>
                  <p:pic>
                    <p:nvPicPr>
                      <p:cNvPr id="36" name="Объект 35">
                        <a:extLst>
                          <a:ext uri="{FF2B5EF4-FFF2-40B4-BE49-F238E27FC236}">
                            <a16:creationId xmlns:a16="http://schemas.microsoft.com/office/drawing/2014/main" id="{03192611-F10E-4D01-9940-969816F76514}"/>
                          </a:ext>
                        </a:extLst>
                      </p:cNvPr>
                      <p:cNvPicPr/>
                      <p:nvPr/>
                    </p:nvPicPr>
                    <p:blipFill>
                      <a:blip r:embed="rId41"/>
                      <a:stretch>
                        <a:fillRect/>
                      </a:stretch>
                    </p:blipFill>
                    <p:spPr>
                      <a:xfrm>
                        <a:off x="7824926" y="2802684"/>
                        <a:ext cx="526198" cy="361425"/>
                      </a:xfrm>
                      <a:prstGeom prst="rect">
                        <a:avLst/>
                      </a:prstGeom>
                    </p:spPr>
                  </p:pic>
                </p:oleObj>
              </mc:Fallback>
            </mc:AlternateContent>
          </a:graphicData>
        </a:graphic>
      </p:graphicFrame>
      <p:graphicFrame>
        <p:nvGraphicFramePr>
          <p:cNvPr id="30" name="Объект 29">
            <a:extLst>
              <a:ext uri="{FF2B5EF4-FFF2-40B4-BE49-F238E27FC236}">
                <a16:creationId xmlns:a16="http://schemas.microsoft.com/office/drawing/2014/main" id="{12D6BE6B-7BE5-454C-A405-97A7DD7FE85A}"/>
              </a:ext>
            </a:extLst>
          </p:cNvPr>
          <p:cNvGraphicFramePr>
            <a:graphicFrameLocks noChangeAspect="1"/>
          </p:cNvGraphicFramePr>
          <p:nvPr>
            <p:extLst>
              <p:ext uri="{D42A27DB-BD31-4B8C-83A1-F6EECF244321}">
                <p14:modId xmlns:p14="http://schemas.microsoft.com/office/powerpoint/2010/main" val="1214747842"/>
              </p:ext>
            </p:extLst>
          </p:nvPr>
        </p:nvGraphicFramePr>
        <p:xfrm>
          <a:off x="9176585" y="2805388"/>
          <a:ext cx="562021" cy="358721"/>
        </p:xfrm>
        <a:graphic>
          <a:graphicData uri="http://schemas.openxmlformats.org/presentationml/2006/ole">
            <mc:AlternateContent xmlns:mc="http://schemas.openxmlformats.org/markup-compatibility/2006">
              <mc:Choice xmlns:v="urn:schemas-microsoft-com:vml" Requires="v">
                <p:oleObj spid="_x0000_s1615" name="Acrobat Document" r:id="rId42" imgW="2857158" imgH="1904969" progId="AcroExch.Document.DC">
                  <p:embed/>
                </p:oleObj>
              </mc:Choice>
              <mc:Fallback>
                <p:oleObj name="Acrobat Document" r:id="rId42" imgW="2857158" imgH="1904969" progId="AcroExch.Document.DC">
                  <p:embed/>
                  <p:pic>
                    <p:nvPicPr>
                      <p:cNvPr id="37" name="Объект 36">
                        <a:extLst>
                          <a:ext uri="{FF2B5EF4-FFF2-40B4-BE49-F238E27FC236}">
                            <a16:creationId xmlns:a16="http://schemas.microsoft.com/office/drawing/2014/main" id="{14AD035A-3FD9-420F-9F56-CEC0B691F257}"/>
                          </a:ext>
                        </a:extLst>
                      </p:cNvPr>
                      <p:cNvPicPr/>
                      <p:nvPr/>
                    </p:nvPicPr>
                    <p:blipFill>
                      <a:blip r:embed="rId43"/>
                      <a:stretch>
                        <a:fillRect/>
                      </a:stretch>
                    </p:blipFill>
                    <p:spPr>
                      <a:xfrm>
                        <a:off x="9176585" y="2805388"/>
                        <a:ext cx="562021" cy="358721"/>
                      </a:xfrm>
                      <a:prstGeom prst="rect">
                        <a:avLst/>
                      </a:prstGeom>
                    </p:spPr>
                  </p:pic>
                </p:oleObj>
              </mc:Fallback>
            </mc:AlternateContent>
          </a:graphicData>
        </a:graphic>
      </p:graphicFrame>
      <p:graphicFrame>
        <p:nvGraphicFramePr>
          <p:cNvPr id="31" name="Объект 30">
            <a:extLst>
              <a:ext uri="{FF2B5EF4-FFF2-40B4-BE49-F238E27FC236}">
                <a16:creationId xmlns:a16="http://schemas.microsoft.com/office/drawing/2014/main" id="{2FCD0F40-5792-4BBA-975A-30E87AAE4F77}"/>
              </a:ext>
            </a:extLst>
          </p:cNvPr>
          <p:cNvGraphicFramePr>
            <a:graphicFrameLocks noChangeAspect="1"/>
          </p:cNvGraphicFramePr>
          <p:nvPr>
            <p:extLst>
              <p:ext uri="{D42A27DB-BD31-4B8C-83A1-F6EECF244321}">
                <p14:modId xmlns:p14="http://schemas.microsoft.com/office/powerpoint/2010/main" val="3400768957"/>
              </p:ext>
            </p:extLst>
          </p:nvPr>
        </p:nvGraphicFramePr>
        <p:xfrm>
          <a:off x="9932051" y="2827477"/>
          <a:ext cx="509810" cy="362574"/>
        </p:xfrm>
        <a:graphic>
          <a:graphicData uri="http://schemas.openxmlformats.org/presentationml/2006/ole">
            <mc:AlternateContent xmlns:mc="http://schemas.openxmlformats.org/markup-compatibility/2006">
              <mc:Choice xmlns:v="urn:schemas-microsoft-com:vml" Requires="v">
                <p:oleObj spid="_x0000_s1616" name="Acrobat Document" r:id="rId44" imgW="2857158" imgH="1428726" progId="AcroExch.Document.DC">
                  <p:embed/>
                </p:oleObj>
              </mc:Choice>
              <mc:Fallback>
                <p:oleObj name="Acrobat Document" r:id="rId44" imgW="2857158" imgH="1428726" progId="AcroExch.Document.DC">
                  <p:embed/>
                  <p:pic>
                    <p:nvPicPr>
                      <p:cNvPr id="38" name="Объект 37">
                        <a:extLst>
                          <a:ext uri="{FF2B5EF4-FFF2-40B4-BE49-F238E27FC236}">
                            <a16:creationId xmlns:a16="http://schemas.microsoft.com/office/drawing/2014/main" id="{6AD5B6EF-D2DB-4CFC-B009-ACC6A3A134A4}"/>
                          </a:ext>
                        </a:extLst>
                      </p:cNvPr>
                      <p:cNvPicPr/>
                      <p:nvPr/>
                    </p:nvPicPr>
                    <p:blipFill>
                      <a:blip r:embed="rId45"/>
                      <a:stretch>
                        <a:fillRect/>
                      </a:stretch>
                    </p:blipFill>
                    <p:spPr>
                      <a:xfrm>
                        <a:off x="9932051" y="2827477"/>
                        <a:ext cx="509810" cy="362574"/>
                      </a:xfrm>
                      <a:prstGeom prst="rect">
                        <a:avLst/>
                      </a:prstGeom>
                    </p:spPr>
                  </p:pic>
                </p:oleObj>
              </mc:Fallback>
            </mc:AlternateContent>
          </a:graphicData>
        </a:graphic>
      </p:graphicFrame>
      <p:graphicFrame>
        <p:nvGraphicFramePr>
          <p:cNvPr id="32" name="Объект 31">
            <a:extLst>
              <a:ext uri="{FF2B5EF4-FFF2-40B4-BE49-F238E27FC236}">
                <a16:creationId xmlns:a16="http://schemas.microsoft.com/office/drawing/2014/main" id="{252F6052-173D-4731-AA28-59AEAB9F8136}"/>
              </a:ext>
            </a:extLst>
          </p:cNvPr>
          <p:cNvGraphicFramePr>
            <a:graphicFrameLocks noChangeAspect="1"/>
          </p:cNvGraphicFramePr>
          <p:nvPr>
            <p:extLst>
              <p:ext uri="{D42A27DB-BD31-4B8C-83A1-F6EECF244321}">
                <p14:modId xmlns:p14="http://schemas.microsoft.com/office/powerpoint/2010/main" val="2170565854"/>
              </p:ext>
            </p:extLst>
          </p:nvPr>
        </p:nvGraphicFramePr>
        <p:xfrm>
          <a:off x="10544314" y="2812418"/>
          <a:ext cx="526198" cy="361424"/>
        </p:xfrm>
        <a:graphic>
          <a:graphicData uri="http://schemas.openxmlformats.org/presentationml/2006/ole">
            <mc:AlternateContent xmlns:mc="http://schemas.openxmlformats.org/markup-compatibility/2006">
              <mc:Choice xmlns:v="urn:schemas-microsoft-com:vml" Requires="v">
                <p:oleObj spid="_x0000_s1617" name="Acrobat Document" r:id="rId46" imgW="2857158" imgH="1428726" progId="AcroExch.Document.DC">
                  <p:embed/>
                </p:oleObj>
              </mc:Choice>
              <mc:Fallback>
                <p:oleObj name="Acrobat Document" r:id="rId46" imgW="2857158" imgH="1428726" progId="AcroExch.Document.DC">
                  <p:embed/>
                  <p:pic>
                    <p:nvPicPr>
                      <p:cNvPr id="39" name="Объект 38">
                        <a:extLst>
                          <a:ext uri="{FF2B5EF4-FFF2-40B4-BE49-F238E27FC236}">
                            <a16:creationId xmlns:a16="http://schemas.microsoft.com/office/drawing/2014/main" id="{26410FAF-E516-432D-B6F9-C6245826E2C0}"/>
                          </a:ext>
                        </a:extLst>
                      </p:cNvPr>
                      <p:cNvPicPr/>
                      <p:nvPr/>
                    </p:nvPicPr>
                    <p:blipFill>
                      <a:blip r:embed="rId47"/>
                      <a:stretch>
                        <a:fillRect/>
                      </a:stretch>
                    </p:blipFill>
                    <p:spPr>
                      <a:xfrm>
                        <a:off x="10544314" y="2812418"/>
                        <a:ext cx="526198" cy="361424"/>
                      </a:xfrm>
                      <a:prstGeom prst="rect">
                        <a:avLst/>
                      </a:prstGeom>
                    </p:spPr>
                  </p:pic>
                </p:oleObj>
              </mc:Fallback>
            </mc:AlternateContent>
          </a:graphicData>
        </a:graphic>
      </p:graphicFrame>
      <p:graphicFrame>
        <p:nvGraphicFramePr>
          <p:cNvPr id="36" name="Объект 35">
            <a:extLst>
              <a:ext uri="{FF2B5EF4-FFF2-40B4-BE49-F238E27FC236}">
                <a16:creationId xmlns:a16="http://schemas.microsoft.com/office/drawing/2014/main" id="{76C65562-6DBB-4B51-83C4-3FE7EF92AE24}"/>
              </a:ext>
            </a:extLst>
          </p:cNvPr>
          <p:cNvGraphicFramePr>
            <a:graphicFrameLocks noChangeAspect="1"/>
          </p:cNvGraphicFramePr>
          <p:nvPr>
            <p:extLst>
              <p:ext uri="{D42A27DB-BD31-4B8C-83A1-F6EECF244321}">
                <p14:modId xmlns:p14="http://schemas.microsoft.com/office/powerpoint/2010/main" val="2885505099"/>
              </p:ext>
            </p:extLst>
          </p:nvPr>
        </p:nvGraphicFramePr>
        <p:xfrm>
          <a:off x="8517252" y="3299451"/>
          <a:ext cx="526199" cy="361425"/>
        </p:xfrm>
        <a:graphic>
          <a:graphicData uri="http://schemas.openxmlformats.org/presentationml/2006/ole">
            <mc:AlternateContent xmlns:mc="http://schemas.openxmlformats.org/markup-compatibility/2006">
              <mc:Choice xmlns:v="urn:schemas-microsoft-com:vml" Requires="v">
                <p:oleObj spid="_x0000_s1618" name="Acrobat Document" r:id="rId48" imgW="2857158" imgH="1904969" progId="AcroExch.Document.DC">
                  <p:embed/>
                </p:oleObj>
              </mc:Choice>
              <mc:Fallback>
                <p:oleObj name="Acrobat Document" r:id="rId48" imgW="2857158" imgH="1904969" progId="AcroExch.Document.DC">
                  <p:embed/>
                  <p:pic>
                    <p:nvPicPr>
                      <p:cNvPr id="43" name="Объект 42">
                        <a:extLst>
                          <a:ext uri="{FF2B5EF4-FFF2-40B4-BE49-F238E27FC236}">
                            <a16:creationId xmlns:a16="http://schemas.microsoft.com/office/drawing/2014/main" id="{C3F3C27C-4A27-4FC9-843B-5BC63E7990C0}"/>
                          </a:ext>
                        </a:extLst>
                      </p:cNvPr>
                      <p:cNvPicPr/>
                      <p:nvPr/>
                    </p:nvPicPr>
                    <p:blipFill>
                      <a:blip r:embed="rId49"/>
                      <a:stretch>
                        <a:fillRect/>
                      </a:stretch>
                    </p:blipFill>
                    <p:spPr>
                      <a:xfrm>
                        <a:off x="8517252" y="3299451"/>
                        <a:ext cx="526199" cy="361425"/>
                      </a:xfrm>
                      <a:prstGeom prst="rect">
                        <a:avLst/>
                      </a:prstGeom>
                    </p:spPr>
                  </p:pic>
                </p:oleObj>
              </mc:Fallback>
            </mc:AlternateContent>
          </a:graphicData>
        </a:graphic>
      </p:graphicFrame>
      <p:graphicFrame>
        <p:nvGraphicFramePr>
          <p:cNvPr id="37" name="Объект 36">
            <a:extLst>
              <a:ext uri="{FF2B5EF4-FFF2-40B4-BE49-F238E27FC236}">
                <a16:creationId xmlns:a16="http://schemas.microsoft.com/office/drawing/2014/main" id="{B0D113D7-6FC0-43FC-A63D-62D992148F59}"/>
              </a:ext>
            </a:extLst>
          </p:cNvPr>
          <p:cNvGraphicFramePr>
            <a:graphicFrameLocks noChangeAspect="1"/>
          </p:cNvGraphicFramePr>
          <p:nvPr>
            <p:extLst>
              <p:ext uri="{D42A27DB-BD31-4B8C-83A1-F6EECF244321}">
                <p14:modId xmlns:p14="http://schemas.microsoft.com/office/powerpoint/2010/main" val="2337746612"/>
              </p:ext>
            </p:extLst>
          </p:nvPr>
        </p:nvGraphicFramePr>
        <p:xfrm>
          <a:off x="9212191" y="3288632"/>
          <a:ext cx="526198" cy="361425"/>
        </p:xfrm>
        <a:graphic>
          <a:graphicData uri="http://schemas.openxmlformats.org/presentationml/2006/ole">
            <mc:AlternateContent xmlns:mc="http://schemas.openxmlformats.org/markup-compatibility/2006">
              <mc:Choice xmlns:v="urn:schemas-microsoft-com:vml" Requires="v">
                <p:oleObj spid="_x0000_s1619" name="Acrobat Document" r:id="rId50" imgW="2857158" imgH="2447575" progId="AcroExch.Document.DC">
                  <p:embed/>
                </p:oleObj>
              </mc:Choice>
              <mc:Fallback>
                <p:oleObj name="Acrobat Document" r:id="rId50" imgW="2857158" imgH="2447575" progId="AcroExch.Document.DC">
                  <p:embed/>
                  <p:pic>
                    <p:nvPicPr>
                      <p:cNvPr id="44" name="Объект 43">
                        <a:extLst>
                          <a:ext uri="{FF2B5EF4-FFF2-40B4-BE49-F238E27FC236}">
                            <a16:creationId xmlns:a16="http://schemas.microsoft.com/office/drawing/2014/main" id="{6B9AE30A-41B3-4317-A7F1-753461E18E01}"/>
                          </a:ext>
                        </a:extLst>
                      </p:cNvPr>
                      <p:cNvPicPr/>
                      <p:nvPr/>
                    </p:nvPicPr>
                    <p:blipFill>
                      <a:blip r:embed="rId51"/>
                      <a:stretch>
                        <a:fillRect/>
                      </a:stretch>
                    </p:blipFill>
                    <p:spPr>
                      <a:xfrm>
                        <a:off x="9212191" y="3288632"/>
                        <a:ext cx="526198" cy="361425"/>
                      </a:xfrm>
                      <a:prstGeom prst="rect">
                        <a:avLst/>
                      </a:prstGeom>
                    </p:spPr>
                  </p:pic>
                </p:oleObj>
              </mc:Fallback>
            </mc:AlternateContent>
          </a:graphicData>
        </a:graphic>
      </p:graphicFrame>
      <p:pic>
        <p:nvPicPr>
          <p:cNvPr id="38" name="Picture 40">
            <a:extLst>
              <a:ext uri="{FF2B5EF4-FFF2-40B4-BE49-F238E27FC236}">
                <a16:creationId xmlns:a16="http://schemas.microsoft.com/office/drawing/2014/main" id="{5A242F92-17D9-486A-B517-CB27B0357502}"/>
              </a:ext>
            </a:extLst>
          </p:cNvPr>
          <p:cNvPicPr>
            <a:picLocks noChangeAspect="1" noChangeArrowheads="1"/>
          </p:cNvPicPr>
          <p:nvPr/>
        </p:nvPicPr>
        <p:blipFill>
          <a:blip r:embed="rId52">
            <a:extLst>
              <a:ext uri="{28A0092B-C50C-407E-A947-70E740481C1C}">
                <a14:useLocalDpi xmlns:a14="http://schemas.microsoft.com/office/drawing/2010/main" val="0"/>
              </a:ext>
            </a:extLst>
          </a:blip>
          <a:srcRect/>
          <a:stretch>
            <a:fillRect/>
          </a:stretch>
        </p:blipFill>
        <p:spPr bwMode="auto">
          <a:xfrm>
            <a:off x="9931067" y="3280673"/>
            <a:ext cx="509560" cy="344374"/>
          </a:xfrm>
          <a:prstGeom prst="rect">
            <a:avLst/>
          </a:prstGeom>
          <a:noFill/>
          <a:extLst>
            <a:ext uri="{909E8E84-426E-40DD-AFC4-6F175D3DCCD1}">
              <a14:hiddenFill xmlns:a14="http://schemas.microsoft.com/office/drawing/2010/main">
                <a:solidFill>
                  <a:srgbClr val="FFFFFF"/>
                </a:solidFill>
              </a14:hiddenFill>
            </a:ext>
          </a:extLst>
        </p:spPr>
      </p:pic>
      <p:pic>
        <p:nvPicPr>
          <p:cNvPr id="39" name="Рисунок 38">
            <a:extLst>
              <a:ext uri="{FF2B5EF4-FFF2-40B4-BE49-F238E27FC236}">
                <a16:creationId xmlns:a16="http://schemas.microsoft.com/office/drawing/2014/main" id="{AA21E3DA-9F10-4411-8A11-4E04C6F282E8}"/>
              </a:ext>
            </a:extLst>
          </p:cNvPr>
          <p:cNvPicPr>
            <a:picLocks noChangeAspect="1"/>
          </p:cNvPicPr>
          <p:nvPr/>
        </p:nvPicPr>
        <p:blipFill>
          <a:blip r:embed="rId53"/>
          <a:stretch>
            <a:fillRect/>
          </a:stretch>
        </p:blipFill>
        <p:spPr>
          <a:xfrm>
            <a:off x="8507771" y="2802684"/>
            <a:ext cx="526198" cy="352645"/>
          </a:xfrm>
          <a:prstGeom prst="rect">
            <a:avLst/>
          </a:prstGeom>
        </p:spPr>
      </p:pic>
      <p:graphicFrame>
        <p:nvGraphicFramePr>
          <p:cNvPr id="42" name="Объект 41">
            <a:extLst>
              <a:ext uri="{FF2B5EF4-FFF2-40B4-BE49-F238E27FC236}">
                <a16:creationId xmlns:a16="http://schemas.microsoft.com/office/drawing/2014/main" id="{BD4078A6-12C1-4BA8-A6E1-DDBC8B75C036}"/>
              </a:ext>
            </a:extLst>
          </p:cNvPr>
          <p:cNvGraphicFramePr>
            <a:graphicFrameLocks noChangeAspect="1"/>
          </p:cNvGraphicFramePr>
          <p:nvPr>
            <p:extLst>
              <p:ext uri="{D42A27DB-BD31-4B8C-83A1-F6EECF244321}">
                <p14:modId xmlns:p14="http://schemas.microsoft.com/office/powerpoint/2010/main" val="266913165"/>
              </p:ext>
            </p:extLst>
          </p:nvPr>
        </p:nvGraphicFramePr>
        <p:xfrm>
          <a:off x="7824926" y="1854853"/>
          <a:ext cx="526198" cy="350798"/>
        </p:xfrm>
        <a:graphic>
          <a:graphicData uri="http://schemas.openxmlformats.org/presentationml/2006/ole">
            <mc:AlternateContent xmlns:mc="http://schemas.openxmlformats.org/markup-compatibility/2006">
              <mc:Choice xmlns:v="urn:schemas-microsoft-com:vml" Requires="v">
                <p:oleObj spid="_x0000_s1620" name="Acrobat Document" r:id="rId54" imgW="2857158" imgH="1904969" progId="AcroExch.Document.DC">
                  <p:embed/>
                </p:oleObj>
              </mc:Choice>
              <mc:Fallback>
                <p:oleObj name="Acrobat Document" r:id="rId54" imgW="2857158" imgH="1904969" progId="AcroExch.Document.DC">
                  <p:embed/>
                  <p:pic>
                    <p:nvPicPr>
                      <p:cNvPr id="15" name="Объект 14">
                        <a:extLst>
                          <a:ext uri="{FF2B5EF4-FFF2-40B4-BE49-F238E27FC236}">
                            <a16:creationId xmlns:a16="http://schemas.microsoft.com/office/drawing/2014/main" id="{A321925B-D134-4E6C-B59E-AF48AD55D3E9}"/>
                          </a:ext>
                        </a:extLst>
                      </p:cNvPr>
                      <p:cNvPicPr/>
                      <p:nvPr/>
                    </p:nvPicPr>
                    <p:blipFill>
                      <a:blip r:embed="rId55"/>
                      <a:stretch>
                        <a:fillRect/>
                      </a:stretch>
                    </p:blipFill>
                    <p:spPr>
                      <a:xfrm>
                        <a:off x="7824926" y="1854853"/>
                        <a:ext cx="526198" cy="350798"/>
                      </a:xfrm>
                      <a:prstGeom prst="rect">
                        <a:avLst/>
                      </a:prstGeom>
                    </p:spPr>
                  </p:pic>
                </p:oleObj>
              </mc:Fallback>
            </mc:AlternateContent>
          </a:graphicData>
        </a:graphic>
      </p:graphicFrame>
      <p:graphicFrame>
        <p:nvGraphicFramePr>
          <p:cNvPr id="43" name="Объект 42">
            <a:extLst>
              <a:ext uri="{FF2B5EF4-FFF2-40B4-BE49-F238E27FC236}">
                <a16:creationId xmlns:a16="http://schemas.microsoft.com/office/drawing/2014/main" id="{8D8CCC95-07C0-4377-BAEC-29D097BF5158}"/>
              </a:ext>
            </a:extLst>
          </p:cNvPr>
          <p:cNvGraphicFramePr>
            <a:graphicFrameLocks noChangeAspect="1"/>
          </p:cNvGraphicFramePr>
          <p:nvPr>
            <p:extLst>
              <p:ext uri="{D42A27DB-BD31-4B8C-83A1-F6EECF244321}">
                <p14:modId xmlns:p14="http://schemas.microsoft.com/office/powerpoint/2010/main" val="3067974987"/>
              </p:ext>
            </p:extLst>
          </p:nvPr>
        </p:nvGraphicFramePr>
        <p:xfrm>
          <a:off x="8530586" y="1859170"/>
          <a:ext cx="499004" cy="350798"/>
        </p:xfrm>
        <a:graphic>
          <a:graphicData uri="http://schemas.openxmlformats.org/presentationml/2006/ole">
            <mc:AlternateContent xmlns:mc="http://schemas.openxmlformats.org/markup-compatibility/2006">
              <mc:Choice xmlns:v="urn:schemas-microsoft-com:vml" Requires="v">
                <p:oleObj spid="_x0000_s1621" name="Acrobat Document" r:id="rId56" imgW="2857158" imgH="1904969" progId="AcroExch.Document.DC">
                  <p:embed/>
                </p:oleObj>
              </mc:Choice>
              <mc:Fallback>
                <p:oleObj name="Acrobat Document" r:id="rId56" imgW="2857158" imgH="1904969" progId="AcroExch.Document.DC">
                  <p:embed/>
                  <p:pic>
                    <p:nvPicPr>
                      <p:cNvPr id="16" name="Объект 15">
                        <a:extLst>
                          <a:ext uri="{FF2B5EF4-FFF2-40B4-BE49-F238E27FC236}">
                            <a16:creationId xmlns:a16="http://schemas.microsoft.com/office/drawing/2014/main" id="{2F9435DD-73C4-445F-81F1-09D05F4EC9CD}"/>
                          </a:ext>
                        </a:extLst>
                      </p:cNvPr>
                      <p:cNvPicPr/>
                      <p:nvPr/>
                    </p:nvPicPr>
                    <p:blipFill>
                      <a:blip r:embed="rId57"/>
                      <a:stretch>
                        <a:fillRect/>
                      </a:stretch>
                    </p:blipFill>
                    <p:spPr>
                      <a:xfrm>
                        <a:off x="8530586" y="1859170"/>
                        <a:ext cx="499004" cy="350798"/>
                      </a:xfrm>
                      <a:prstGeom prst="rect">
                        <a:avLst/>
                      </a:prstGeom>
                      <a:ln>
                        <a:solidFill>
                          <a:schemeClr val="tx1"/>
                        </a:solidFill>
                      </a:ln>
                    </p:spPr>
                  </p:pic>
                </p:oleObj>
              </mc:Fallback>
            </mc:AlternateContent>
          </a:graphicData>
        </a:graphic>
      </p:graphicFrame>
      <p:graphicFrame>
        <p:nvGraphicFramePr>
          <p:cNvPr id="44" name="Объект 43">
            <a:extLst>
              <a:ext uri="{FF2B5EF4-FFF2-40B4-BE49-F238E27FC236}">
                <a16:creationId xmlns:a16="http://schemas.microsoft.com/office/drawing/2014/main" id="{2CA015F5-8FDC-4CDF-91F8-A108BA2670A9}"/>
              </a:ext>
            </a:extLst>
          </p:cNvPr>
          <p:cNvGraphicFramePr>
            <a:graphicFrameLocks noChangeAspect="1"/>
          </p:cNvGraphicFramePr>
          <p:nvPr>
            <p:extLst>
              <p:ext uri="{D42A27DB-BD31-4B8C-83A1-F6EECF244321}">
                <p14:modId xmlns:p14="http://schemas.microsoft.com/office/powerpoint/2010/main" val="328107834"/>
              </p:ext>
            </p:extLst>
          </p:nvPr>
        </p:nvGraphicFramePr>
        <p:xfrm>
          <a:off x="6490147" y="1887154"/>
          <a:ext cx="510066" cy="350798"/>
        </p:xfrm>
        <a:graphic>
          <a:graphicData uri="http://schemas.openxmlformats.org/presentationml/2006/ole">
            <mc:AlternateContent xmlns:mc="http://schemas.openxmlformats.org/markup-compatibility/2006">
              <mc:Choice xmlns:v="urn:schemas-microsoft-com:vml" Requires="v">
                <p:oleObj spid="_x0000_s1622" name="Acrobat Document" r:id="rId58" imgW="2857158" imgH="1904969" progId="AcroExch.Document.DC">
                  <p:embed/>
                </p:oleObj>
              </mc:Choice>
              <mc:Fallback>
                <p:oleObj name="Acrobat Document" r:id="rId58" imgW="2857158" imgH="1904969" progId="AcroExch.Document.DC">
                  <p:embed/>
                  <p:pic>
                    <p:nvPicPr>
                      <p:cNvPr id="40" name="Объект 39">
                        <a:extLst>
                          <a:ext uri="{FF2B5EF4-FFF2-40B4-BE49-F238E27FC236}">
                            <a16:creationId xmlns:a16="http://schemas.microsoft.com/office/drawing/2014/main" id="{0D6209BA-5E63-44FA-B535-F7D5ECF60E8E}"/>
                          </a:ext>
                        </a:extLst>
                      </p:cNvPr>
                      <p:cNvPicPr/>
                      <p:nvPr/>
                    </p:nvPicPr>
                    <p:blipFill>
                      <a:blip r:embed="rId59"/>
                      <a:stretch>
                        <a:fillRect/>
                      </a:stretch>
                    </p:blipFill>
                    <p:spPr>
                      <a:xfrm>
                        <a:off x="6490147" y="1887154"/>
                        <a:ext cx="510066" cy="350798"/>
                      </a:xfrm>
                      <a:prstGeom prst="rect">
                        <a:avLst/>
                      </a:prstGeom>
                    </p:spPr>
                  </p:pic>
                </p:oleObj>
              </mc:Fallback>
            </mc:AlternateContent>
          </a:graphicData>
        </a:graphic>
      </p:graphicFrame>
      <p:graphicFrame>
        <p:nvGraphicFramePr>
          <p:cNvPr id="45" name="Объект 44">
            <a:extLst>
              <a:ext uri="{FF2B5EF4-FFF2-40B4-BE49-F238E27FC236}">
                <a16:creationId xmlns:a16="http://schemas.microsoft.com/office/drawing/2014/main" id="{AC28F9AE-4268-4856-817A-02EB6421697D}"/>
              </a:ext>
            </a:extLst>
          </p:cNvPr>
          <p:cNvGraphicFramePr>
            <a:graphicFrameLocks noChangeAspect="1"/>
          </p:cNvGraphicFramePr>
          <p:nvPr>
            <p:extLst>
              <p:ext uri="{D42A27DB-BD31-4B8C-83A1-F6EECF244321}">
                <p14:modId xmlns:p14="http://schemas.microsoft.com/office/powerpoint/2010/main" val="1978734637"/>
              </p:ext>
            </p:extLst>
          </p:nvPr>
        </p:nvGraphicFramePr>
        <p:xfrm>
          <a:off x="7135622" y="1868474"/>
          <a:ext cx="510066" cy="350798"/>
        </p:xfrm>
        <a:graphic>
          <a:graphicData uri="http://schemas.openxmlformats.org/presentationml/2006/ole">
            <mc:AlternateContent xmlns:mc="http://schemas.openxmlformats.org/markup-compatibility/2006">
              <mc:Choice xmlns:v="urn:schemas-microsoft-com:vml" Requires="v">
                <p:oleObj spid="_x0000_s1623" name="Acrobat Document" r:id="rId60" imgW="2857158" imgH="1428726" progId="AcroExch.Document.DC">
                  <p:embed/>
                </p:oleObj>
              </mc:Choice>
              <mc:Fallback>
                <p:oleObj name="Acrobat Document" r:id="rId60" imgW="2857158" imgH="1428726" progId="AcroExch.Document.DC">
                  <p:embed/>
                  <p:pic>
                    <p:nvPicPr>
                      <p:cNvPr id="41" name="Объект 40">
                        <a:extLst>
                          <a:ext uri="{FF2B5EF4-FFF2-40B4-BE49-F238E27FC236}">
                            <a16:creationId xmlns:a16="http://schemas.microsoft.com/office/drawing/2014/main" id="{7E06EE41-6ECA-44BC-8C00-A4BDC4D38FCF}"/>
                          </a:ext>
                        </a:extLst>
                      </p:cNvPr>
                      <p:cNvPicPr/>
                      <p:nvPr/>
                    </p:nvPicPr>
                    <p:blipFill>
                      <a:blip r:embed="rId61"/>
                      <a:stretch>
                        <a:fillRect/>
                      </a:stretch>
                    </p:blipFill>
                    <p:spPr>
                      <a:xfrm>
                        <a:off x="7135622" y="1868474"/>
                        <a:ext cx="510066" cy="350798"/>
                      </a:xfrm>
                      <a:prstGeom prst="rect">
                        <a:avLst/>
                      </a:prstGeom>
                    </p:spPr>
                  </p:pic>
                </p:oleObj>
              </mc:Fallback>
            </mc:AlternateContent>
          </a:graphicData>
        </a:graphic>
      </p:graphicFrame>
      <p:graphicFrame>
        <p:nvGraphicFramePr>
          <p:cNvPr id="46" name="Объект 45">
            <a:extLst>
              <a:ext uri="{FF2B5EF4-FFF2-40B4-BE49-F238E27FC236}">
                <a16:creationId xmlns:a16="http://schemas.microsoft.com/office/drawing/2014/main" id="{496A391A-EE33-4B89-8D4E-1957858B17B9}"/>
              </a:ext>
            </a:extLst>
          </p:cNvPr>
          <p:cNvGraphicFramePr>
            <a:graphicFrameLocks noChangeAspect="1"/>
          </p:cNvGraphicFramePr>
          <p:nvPr>
            <p:extLst>
              <p:ext uri="{D42A27DB-BD31-4B8C-83A1-F6EECF244321}">
                <p14:modId xmlns:p14="http://schemas.microsoft.com/office/powerpoint/2010/main" val="2517793719"/>
              </p:ext>
            </p:extLst>
          </p:nvPr>
        </p:nvGraphicFramePr>
        <p:xfrm>
          <a:off x="6469459" y="3303608"/>
          <a:ext cx="526199" cy="361425"/>
        </p:xfrm>
        <a:graphic>
          <a:graphicData uri="http://schemas.openxmlformats.org/presentationml/2006/ole">
            <mc:AlternateContent xmlns:mc="http://schemas.openxmlformats.org/markup-compatibility/2006">
              <mc:Choice xmlns:v="urn:schemas-microsoft-com:vml" Requires="v">
                <p:oleObj spid="_x0000_s1624" name="Acrobat Document" r:id="rId62" imgW="2857158" imgH="1904969" progId="AcroExch.Document.DC">
                  <p:embed/>
                </p:oleObj>
              </mc:Choice>
              <mc:Fallback>
                <p:oleObj name="Acrobat Document" r:id="rId62" imgW="2857158" imgH="1904969" progId="AcroExch.Document.DC">
                  <p:embed/>
                  <p:pic>
                    <p:nvPicPr>
                      <p:cNvPr id="33" name="Объект 32">
                        <a:extLst>
                          <a:ext uri="{FF2B5EF4-FFF2-40B4-BE49-F238E27FC236}">
                            <a16:creationId xmlns:a16="http://schemas.microsoft.com/office/drawing/2014/main" id="{AE8A5E43-B32A-4C1B-A6D3-006B89587338}"/>
                          </a:ext>
                        </a:extLst>
                      </p:cNvPr>
                      <p:cNvPicPr/>
                      <p:nvPr/>
                    </p:nvPicPr>
                    <p:blipFill>
                      <a:blip r:embed="rId63"/>
                      <a:stretch>
                        <a:fillRect/>
                      </a:stretch>
                    </p:blipFill>
                    <p:spPr>
                      <a:xfrm>
                        <a:off x="6469459" y="3303608"/>
                        <a:ext cx="526199" cy="361425"/>
                      </a:xfrm>
                      <a:prstGeom prst="rect">
                        <a:avLst/>
                      </a:prstGeom>
                    </p:spPr>
                  </p:pic>
                </p:oleObj>
              </mc:Fallback>
            </mc:AlternateContent>
          </a:graphicData>
        </a:graphic>
      </p:graphicFrame>
      <p:graphicFrame>
        <p:nvGraphicFramePr>
          <p:cNvPr id="47" name="Объект 46">
            <a:extLst>
              <a:ext uri="{FF2B5EF4-FFF2-40B4-BE49-F238E27FC236}">
                <a16:creationId xmlns:a16="http://schemas.microsoft.com/office/drawing/2014/main" id="{0DF58234-47A7-4DC4-ABC4-8FF0EFCD938C}"/>
              </a:ext>
            </a:extLst>
          </p:cNvPr>
          <p:cNvGraphicFramePr>
            <a:graphicFrameLocks noChangeAspect="1"/>
          </p:cNvGraphicFramePr>
          <p:nvPr>
            <p:extLst>
              <p:ext uri="{D42A27DB-BD31-4B8C-83A1-F6EECF244321}">
                <p14:modId xmlns:p14="http://schemas.microsoft.com/office/powerpoint/2010/main" val="1289410187"/>
              </p:ext>
            </p:extLst>
          </p:nvPr>
        </p:nvGraphicFramePr>
        <p:xfrm>
          <a:off x="7124137" y="3322061"/>
          <a:ext cx="526199" cy="350799"/>
        </p:xfrm>
        <a:graphic>
          <a:graphicData uri="http://schemas.openxmlformats.org/presentationml/2006/ole">
            <mc:AlternateContent xmlns:mc="http://schemas.openxmlformats.org/markup-compatibility/2006">
              <mc:Choice xmlns:v="urn:schemas-microsoft-com:vml" Requires="v">
                <p:oleObj spid="_x0000_s1625" name="Acrobat Document" r:id="rId64" imgW="2857158" imgH="1904969" progId="AcroExch.Document.DC">
                  <p:embed/>
                </p:oleObj>
              </mc:Choice>
              <mc:Fallback>
                <p:oleObj name="Acrobat Document" r:id="rId64" imgW="2857158" imgH="1904969" progId="AcroExch.Document.DC">
                  <p:embed/>
                  <p:pic>
                    <p:nvPicPr>
                      <p:cNvPr id="34" name="Объект 33">
                        <a:extLst>
                          <a:ext uri="{FF2B5EF4-FFF2-40B4-BE49-F238E27FC236}">
                            <a16:creationId xmlns:a16="http://schemas.microsoft.com/office/drawing/2014/main" id="{5E6FBD11-461E-41CF-89B5-02766B199913}"/>
                          </a:ext>
                        </a:extLst>
                      </p:cNvPr>
                      <p:cNvPicPr/>
                      <p:nvPr/>
                    </p:nvPicPr>
                    <p:blipFill>
                      <a:blip r:embed="rId65"/>
                      <a:stretch>
                        <a:fillRect/>
                      </a:stretch>
                    </p:blipFill>
                    <p:spPr>
                      <a:xfrm>
                        <a:off x="7124137" y="3322061"/>
                        <a:ext cx="526199" cy="350799"/>
                      </a:xfrm>
                      <a:prstGeom prst="rect">
                        <a:avLst/>
                      </a:prstGeom>
                    </p:spPr>
                  </p:pic>
                </p:oleObj>
              </mc:Fallback>
            </mc:AlternateContent>
          </a:graphicData>
        </a:graphic>
      </p:graphicFrame>
      <p:pic>
        <p:nvPicPr>
          <p:cNvPr id="40" name="Picture 606">
            <a:extLst>
              <a:ext uri="{FF2B5EF4-FFF2-40B4-BE49-F238E27FC236}">
                <a16:creationId xmlns:a16="http://schemas.microsoft.com/office/drawing/2014/main" id="{1B2A21AC-B32F-4279-A5AD-D4A0DC6D18C2}"/>
              </a:ext>
            </a:extLst>
          </p:cNvPr>
          <p:cNvPicPr>
            <a:picLocks noChangeAspect="1" noChangeArrowheads="1"/>
          </p:cNvPicPr>
          <p:nvPr/>
        </p:nvPicPr>
        <p:blipFill>
          <a:blip r:embed="rId66">
            <a:extLst>
              <a:ext uri="{28A0092B-C50C-407E-A947-70E740481C1C}">
                <a14:useLocalDpi xmlns:a14="http://schemas.microsoft.com/office/drawing/2010/main" val="0"/>
              </a:ext>
            </a:extLst>
          </a:blip>
          <a:srcRect/>
          <a:stretch>
            <a:fillRect/>
          </a:stretch>
        </p:blipFill>
        <p:spPr bwMode="auto">
          <a:xfrm flipH="1">
            <a:off x="7791884" y="3287636"/>
            <a:ext cx="556628" cy="370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13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B42DC3-24B3-45B9-88B2-A32C961FBF5E}"/>
              </a:ext>
            </a:extLst>
          </p:cNvPr>
          <p:cNvSpPr txBox="1"/>
          <p:nvPr/>
        </p:nvSpPr>
        <p:spPr>
          <a:xfrm>
            <a:off x="1208248" y="319642"/>
            <a:ext cx="9548598" cy="701731"/>
          </a:xfrm>
          <a:prstGeom prst="rect">
            <a:avLst/>
          </a:prstGeom>
          <a:noFill/>
        </p:spPr>
        <p:txBody>
          <a:bodyPr wrap="square" rtlCol="0">
            <a:spAutoFit/>
          </a:bodyPr>
          <a:lstStyle/>
          <a:p>
            <a:pPr algn="ctr">
              <a:lnSpc>
                <a:spcPct val="90000"/>
              </a:lnSpc>
              <a:spcBef>
                <a:spcPct val="0"/>
              </a:spcBef>
            </a:pPr>
            <a:r>
              <a:rPr lang="en-US" sz="4400" b="1" dirty="0" err="1">
                <a:solidFill>
                  <a:srgbClr val="FF0000"/>
                </a:solidFill>
                <a:effectLst>
                  <a:outerShdw blurRad="38100" dist="38100" dir="2700000" algn="tl">
                    <a:srgbClr val="000000">
                      <a:alpha val="43137"/>
                    </a:srgbClr>
                  </a:outerShdw>
                </a:effectLst>
                <a:latin typeface="+mj-lt"/>
                <a:ea typeface="+mj-ea"/>
                <a:cs typeface="+mj-cs"/>
              </a:rPr>
              <a:t>Programmes</a:t>
            </a:r>
            <a:r>
              <a:rPr lang="en-US" sz="4400" b="1" dirty="0">
                <a:solidFill>
                  <a:srgbClr val="FF0000"/>
                </a:solidFill>
                <a:effectLst>
                  <a:outerShdw blurRad="38100" dist="38100" dir="2700000" algn="tl">
                    <a:srgbClr val="000000">
                      <a:alpha val="43137"/>
                    </a:srgbClr>
                  </a:outerShdw>
                </a:effectLst>
                <a:latin typeface="+mj-lt"/>
                <a:ea typeface="+mj-ea"/>
                <a:cs typeface="+mj-cs"/>
              </a:rPr>
              <a:t> </a:t>
            </a:r>
            <a:r>
              <a:rPr lang="en-US" sz="4400" b="1" dirty="0" err="1">
                <a:solidFill>
                  <a:srgbClr val="FF0000"/>
                </a:solidFill>
                <a:effectLst>
                  <a:outerShdw blurRad="38100" dist="38100" dir="2700000" algn="tl">
                    <a:srgbClr val="000000">
                      <a:alpha val="43137"/>
                    </a:srgbClr>
                  </a:outerShdw>
                </a:effectLst>
                <a:latin typeface="+mj-lt"/>
                <a:ea typeface="+mj-ea"/>
                <a:cs typeface="+mj-cs"/>
              </a:rPr>
              <a:t>actuels</a:t>
            </a:r>
            <a:r>
              <a:rPr lang="en-US" sz="4400" b="1" dirty="0">
                <a:solidFill>
                  <a:srgbClr val="FF0000"/>
                </a:solidFill>
                <a:effectLst>
                  <a:outerShdw blurRad="38100" dist="38100" dir="2700000" algn="tl">
                    <a:srgbClr val="000000">
                      <a:alpha val="43137"/>
                    </a:srgbClr>
                  </a:outerShdw>
                </a:effectLst>
                <a:latin typeface="+mj-lt"/>
                <a:ea typeface="+mj-ea"/>
                <a:cs typeface="+mj-cs"/>
              </a:rPr>
              <a:t> de </a:t>
            </a:r>
            <a:r>
              <a:rPr lang="en-US" sz="4400" b="1" dirty="0" err="1">
                <a:solidFill>
                  <a:srgbClr val="FF0000"/>
                </a:solidFill>
                <a:effectLst>
                  <a:outerShdw blurRad="38100" dist="38100" dir="2700000" algn="tl">
                    <a:srgbClr val="000000">
                      <a:alpha val="43137"/>
                    </a:srgbClr>
                  </a:outerShdw>
                </a:effectLst>
                <a:latin typeface="+mj-lt"/>
                <a:ea typeface="+mj-ea"/>
                <a:cs typeface="+mj-cs"/>
              </a:rPr>
              <a:t>l’OISA</a:t>
            </a:r>
            <a:r>
              <a:rPr lang="en-US" sz="4400" b="1" dirty="0">
                <a:solidFill>
                  <a:srgbClr val="FF0000"/>
                </a:solidFill>
                <a:effectLst>
                  <a:outerShdw blurRad="38100" dist="38100" dir="2700000" algn="tl">
                    <a:srgbClr val="000000">
                      <a:alpha val="43137"/>
                    </a:srgbClr>
                  </a:outerShdw>
                </a:effectLst>
                <a:latin typeface="+mj-lt"/>
                <a:ea typeface="+mj-ea"/>
                <a:cs typeface="+mj-cs"/>
              </a:rPr>
              <a:t> : </a:t>
            </a:r>
            <a:endParaRPr lang="ru-RU" sz="4400" b="1" dirty="0">
              <a:solidFill>
                <a:srgbClr val="FF0000"/>
              </a:solidFill>
              <a:effectLst>
                <a:outerShdw blurRad="38100" dist="38100" dir="2700000" algn="tl">
                  <a:srgbClr val="000000">
                    <a:alpha val="43137"/>
                  </a:srgbClr>
                </a:outerShdw>
              </a:effectLst>
              <a:latin typeface="+mj-lt"/>
              <a:ea typeface="+mj-ea"/>
              <a:cs typeface="+mj-cs"/>
            </a:endParaRPr>
          </a:p>
        </p:txBody>
      </p:sp>
      <p:sp>
        <p:nvSpPr>
          <p:cNvPr id="3" name="Прямоугольник 2">
            <a:extLst>
              <a:ext uri="{FF2B5EF4-FFF2-40B4-BE49-F238E27FC236}">
                <a16:creationId xmlns:a16="http://schemas.microsoft.com/office/drawing/2014/main" id="{93D33000-C0CC-4D57-8E2C-346B7767BBE4}"/>
              </a:ext>
            </a:extLst>
          </p:cNvPr>
          <p:cNvSpPr/>
          <p:nvPr/>
        </p:nvSpPr>
        <p:spPr>
          <a:xfrm>
            <a:off x="664466" y="1170544"/>
            <a:ext cx="10863068" cy="5355312"/>
          </a:xfrm>
          <a:prstGeom prst="rect">
            <a:avLst/>
          </a:prstGeom>
        </p:spPr>
        <p:txBody>
          <a:bodyPr wrap="square">
            <a:spAutoFit/>
          </a:bodyPr>
          <a:lstStyle/>
          <a:p>
            <a:pPr marL="285750" indent="-285750">
              <a:buFont typeface="Wingdings" panose="05000000000000000000" pitchFamily="2" charset="2"/>
              <a:buChar char="Ø"/>
            </a:pPr>
            <a:r>
              <a:rPr lang="fr-FR" sz="1900" dirty="0">
                <a:latin typeface="Bookman Old Style" panose="02050604050505020204" pitchFamily="18" charset="0"/>
              </a:rPr>
              <a:t>MISE EN OEUVRE DES PLANS D'ACTION SUR LES PRODUITS STRATÉGIQUES, TELS QUE LE BLÉ, LE RIZ, LA CASSAVA</a:t>
            </a:r>
            <a:r>
              <a:rPr lang="en-US" sz="1900" dirty="0">
                <a:latin typeface="Bookman Old Style" panose="02050604050505020204" pitchFamily="18" charset="0"/>
              </a:rPr>
              <a:t>.</a:t>
            </a:r>
          </a:p>
          <a:p>
            <a:endParaRPr lang="en-US" sz="1900" dirty="0">
              <a:latin typeface="Bookman Old Style" panose="02050604050505020204" pitchFamily="18" charset="0"/>
            </a:endParaRPr>
          </a:p>
          <a:p>
            <a:pPr marL="285750" indent="-285750">
              <a:buFont typeface="Wingdings" panose="05000000000000000000" pitchFamily="2" charset="2"/>
              <a:buChar char="Ø"/>
            </a:pPr>
            <a:r>
              <a:rPr lang="fr-FR" sz="1900" dirty="0">
                <a:latin typeface="Bookman Old Style" panose="02050604050505020204" pitchFamily="18" charset="0"/>
              </a:rPr>
              <a:t>PROMOUVOIR LE DÉVELOPPEMENT DE LA CHAÎNE DE VALEUR DE L'HUILE DE PALME</a:t>
            </a:r>
          </a:p>
          <a:p>
            <a:pPr marL="285750" indent="-285750">
              <a:buFont typeface="Wingdings" panose="05000000000000000000" pitchFamily="2" charset="2"/>
              <a:buChar char="Ø"/>
            </a:pPr>
            <a:endParaRPr lang="fr-FR" sz="1900" dirty="0">
              <a:latin typeface="Bookman Old Style" panose="02050604050505020204" pitchFamily="18" charset="0"/>
            </a:endParaRPr>
          </a:p>
          <a:p>
            <a:pPr marL="285750" indent="-285750">
              <a:buFont typeface="Wingdings" panose="05000000000000000000" pitchFamily="2" charset="2"/>
              <a:buChar char="Ø"/>
            </a:pPr>
            <a:r>
              <a:rPr lang="fr-FR" sz="1900" dirty="0">
                <a:latin typeface="Bookman Old Style" panose="02050604050505020204" pitchFamily="18" charset="0"/>
              </a:rPr>
              <a:t>RÉSERVE DE SÉCURITÉ ALIMENTAIRE</a:t>
            </a:r>
          </a:p>
          <a:p>
            <a:pPr marL="285750" indent="-285750">
              <a:buFont typeface="Wingdings" panose="05000000000000000000" pitchFamily="2" charset="2"/>
              <a:buChar char="Ø"/>
            </a:pPr>
            <a:endParaRPr lang="fr-FR" sz="1900" dirty="0">
              <a:latin typeface="Bookman Old Style" panose="02050604050505020204" pitchFamily="18" charset="0"/>
            </a:endParaRPr>
          </a:p>
          <a:p>
            <a:pPr marL="285750" indent="-285750">
              <a:buFont typeface="Wingdings" panose="05000000000000000000" pitchFamily="2" charset="2"/>
              <a:buChar char="Ø"/>
            </a:pPr>
            <a:r>
              <a:rPr lang="fr-FR" sz="1900" b="1" dirty="0">
                <a:latin typeface="Bookman Old Style" panose="02050604050505020204" pitchFamily="18" charset="0"/>
              </a:rPr>
              <a:t>ASSOCIATION ISLAMIQUE DE TRANSFORMATION ALIMENTAIRE</a:t>
            </a:r>
          </a:p>
          <a:p>
            <a:pPr marL="285750" indent="-285750">
              <a:buFont typeface="Wingdings" panose="05000000000000000000" pitchFamily="2" charset="2"/>
              <a:buChar char="Ø"/>
            </a:pPr>
            <a:endParaRPr lang="fr-FR" sz="1900" dirty="0">
              <a:latin typeface="Bookman Old Style" panose="02050604050505020204" pitchFamily="18" charset="0"/>
            </a:endParaRPr>
          </a:p>
          <a:p>
            <a:pPr marL="285750" indent="-285750">
              <a:buFont typeface="Wingdings" panose="05000000000000000000" pitchFamily="2" charset="2"/>
              <a:buChar char="Ø"/>
            </a:pPr>
            <a:r>
              <a:rPr lang="fr-FR" sz="1900" dirty="0">
                <a:latin typeface="Bookman Old Style" panose="02050604050505020204" pitchFamily="18" charset="0"/>
              </a:rPr>
              <a:t>ATELIER SUR LE DÉVELOPPEMENT DES BANQUES  NATIONALES DE GÉNÉS</a:t>
            </a:r>
          </a:p>
          <a:p>
            <a:pPr marL="285750" indent="-285750">
              <a:buFont typeface="Wingdings" panose="05000000000000000000" pitchFamily="2" charset="2"/>
              <a:buChar char="Ø"/>
            </a:pPr>
            <a:endParaRPr lang="fr-FR" sz="1900" dirty="0">
              <a:latin typeface="Bookman Old Style" panose="02050604050505020204" pitchFamily="18" charset="0"/>
            </a:endParaRPr>
          </a:p>
          <a:p>
            <a:pPr marL="285750" indent="-285750">
              <a:buFont typeface="Wingdings" panose="05000000000000000000" pitchFamily="2" charset="2"/>
              <a:buChar char="Ø"/>
            </a:pPr>
            <a:r>
              <a:rPr lang="fr-FR" sz="1900" dirty="0">
                <a:latin typeface="Bookman Old Style" panose="02050604050505020204" pitchFamily="18" charset="0"/>
              </a:rPr>
              <a:t>TABLE RONDE SUR LA GESTION DE L'UTILISATION DE L'EAU POUR L'AGRICULTURE DANS LES ÉTATS MEMBRES DE L'OCI</a:t>
            </a:r>
          </a:p>
          <a:p>
            <a:pPr marL="285750" indent="-285750">
              <a:buFont typeface="Wingdings" panose="05000000000000000000" pitchFamily="2" charset="2"/>
              <a:buChar char="Ø"/>
            </a:pPr>
            <a:endParaRPr lang="fr-FR" sz="1900" dirty="0">
              <a:latin typeface="Bookman Old Style" panose="02050604050505020204" pitchFamily="18" charset="0"/>
            </a:endParaRPr>
          </a:p>
          <a:p>
            <a:pPr marL="285750" indent="-285750">
              <a:buFont typeface="Wingdings" panose="05000000000000000000" pitchFamily="2" charset="2"/>
              <a:buChar char="Ø"/>
            </a:pPr>
            <a:r>
              <a:rPr lang="fr-FR" sz="1900" dirty="0">
                <a:latin typeface="Bookman Old Style" panose="02050604050505020204" pitchFamily="18" charset="0"/>
              </a:rPr>
              <a:t>CADRE D'ACTION DANS LE DOMAINE DU COMMERCE ET DE L'INVESTISSEMENT AGROALIMENTAIRE</a:t>
            </a:r>
            <a:r>
              <a:rPr lang="en-US" sz="1900" dirty="0">
                <a:latin typeface="Bookman Old Style" panose="02050604050505020204" pitchFamily="18" charset="0"/>
              </a:rPr>
              <a:t>  </a:t>
            </a:r>
          </a:p>
          <a:p>
            <a:pPr marL="285750" indent="-285750">
              <a:buFont typeface="Wingdings" panose="05000000000000000000" pitchFamily="2" charset="2"/>
              <a:buChar char="Ø"/>
            </a:pPr>
            <a:endParaRPr lang="en-GB" sz="1900" dirty="0">
              <a:latin typeface="Bookman Old Style" panose="02050604050505020204" pitchFamily="18" charset="0"/>
            </a:endParaRPr>
          </a:p>
        </p:txBody>
      </p:sp>
    </p:spTree>
    <p:extLst>
      <p:ext uri="{BB962C8B-B14F-4D97-AF65-F5344CB8AC3E}">
        <p14:creationId xmlns:p14="http://schemas.microsoft.com/office/powerpoint/2010/main" val="2738751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92026F0-1105-4E5E-B1B1-771A2367C1CC}"/>
              </a:ext>
            </a:extLst>
          </p:cNvPr>
          <p:cNvSpPr>
            <a:spLocks noGrp="1"/>
          </p:cNvSpPr>
          <p:nvPr>
            <p:ph type="title"/>
          </p:nvPr>
        </p:nvSpPr>
        <p:spPr>
          <a:xfrm>
            <a:off x="838200" y="365125"/>
            <a:ext cx="10515600" cy="1026353"/>
          </a:xfrm>
        </p:spPr>
        <p:txBody>
          <a:bodyPr/>
          <a:lstStyle/>
          <a:p>
            <a:pPr algn="ctr"/>
            <a:r>
              <a:rPr lang="fr-FR" sz="4000" b="1" dirty="0">
                <a:solidFill>
                  <a:srgbClr val="FF0000"/>
                </a:solidFill>
                <a:effectLst>
                  <a:outerShdw blurRad="38100" dist="38100" dir="2700000" algn="tl">
                    <a:srgbClr val="000000">
                      <a:alpha val="43137"/>
                    </a:srgbClr>
                  </a:outerShdw>
                </a:effectLst>
              </a:rPr>
              <a:t>Historique et évolution du concept sur IFPA </a:t>
            </a:r>
            <a:endParaRPr lang="ru-RU" sz="4000" b="1" dirty="0">
              <a:solidFill>
                <a:srgbClr val="FF000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75A02B7D-7F75-4528-ADCF-B4EDFD19249E}"/>
              </a:ext>
            </a:extLst>
          </p:cNvPr>
          <p:cNvSpPr>
            <a:spLocks noGrp="1"/>
          </p:cNvSpPr>
          <p:nvPr>
            <p:ph sz="half" idx="1"/>
          </p:nvPr>
        </p:nvSpPr>
        <p:spPr>
          <a:xfrm>
            <a:off x="741947" y="1505994"/>
            <a:ext cx="5181600" cy="4351338"/>
          </a:xfrm>
        </p:spPr>
        <p:txBody>
          <a:bodyPr>
            <a:noAutofit/>
          </a:bodyPr>
          <a:lstStyle/>
          <a:p>
            <a:r>
              <a:rPr lang="fr-FR" sz="1600" dirty="0"/>
              <a:t>Forum sur le Développement des Industries Agro-alimentaires dans les États Membres de l'OCI, organisé à Kampala, en Ouganda du 11 au 12 octobre </a:t>
            </a:r>
            <a:r>
              <a:rPr lang="fr-FR" sz="1600" b="1" dirty="0"/>
              <a:t>2011</a:t>
            </a:r>
            <a:r>
              <a:rPr lang="fr-FR" sz="1600" dirty="0"/>
              <a:t>, a recommandé, entre autres questions, la création d'une association agro-industrielle qui favoriserait l'agro-industrie et une approche de la chaîne de valeur dans développement agricole des pays de l'OCI</a:t>
            </a:r>
          </a:p>
          <a:p>
            <a:r>
              <a:rPr lang="fr-FR" sz="1600" dirty="0"/>
              <a:t>la réunion consultative tenue à Mascate, Sultanat d'Oman, le 14 mai </a:t>
            </a:r>
            <a:r>
              <a:rPr lang="fr-FR" sz="1600" b="1" dirty="0"/>
              <a:t>2013</a:t>
            </a:r>
            <a:r>
              <a:rPr lang="fr-FR" sz="1600" dirty="0"/>
              <a:t>, a discuté de diverses démarches de l'OCI sur la prévention des pertes après récolte, l'élaboration d'un mécanisme intra-OCI pour un développement de la chaîne de valeur du secteur agroalimentaire et des commentaires détaillés sur le projet de statut de l'Association des industries agro-alimentaires</a:t>
            </a:r>
          </a:p>
          <a:p>
            <a:r>
              <a:rPr lang="fr-FR" sz="1600" dirty="0"/>
              <a:t>la 43ème session du CMAE, tenue à Tachkent, Ouzbékistan, en octobre </a:t>
            </a:r>
            <a:r>
              <a:rPr lang="fr-FR" sz="1600" b="1" dirty="0"/>
              <a:t>2016</a:t>
            </a:r>
            <a:r>
              <a:rPr lang="fr-FR" sz="1600" dirty="0"/>
              <a:t>, a appelé à des actions soutenues pour stimuler le commerce intra-OCI à travers la promotion du commerce, le financement du commerce et le développement de produits stratégiques</a:t>
            </a:r>
            <a:endParaRPr lang="ru-RU" sz="1600" dirty="0"/>
          </a:p>
        </p:txBody>
      </p:sp>
      <p:sp>
        <p:nvSpPr>
          <p:cNvPr id="4" name="Объект 3">
            <a:extLst>
              <a:ext uri="{FF2B5EF4-FFF2-40B4-BE49-F238E27FC236}">
                <a16:creationId xmlns:a16="http://schemas.microsoft.com/office/drawing/2014/main" id="{84BD9886-40F6-49DD-9F66-D0891529A2DA}"/>
              </a:ext>
            </a:extLst>
          </p:cNvPr>
          <p:cNvSpPr>
            <a:spLocks noGrp="1"/>
          </p:cNvSpPr>
          <p:nvPr>
            <p:ph sz="half" idx="2"/>
          </p:nvPr>
        </p:nvSpPr>
        <p:spPr>
          <a:xfrm>
            <a:off x="6172200" y="1505994"/>
            <a:ext cx="5181600" cy="1856038"/>
          </a:xfrm>
        </p:spPr>
        <p:txBody>
          <a:bodyPr>
            <a:noAutofit/>
          </a:bodyPr>
          <a:lstStyle/>
          <a:p>
            <a:r>
              <a:rPr lang="fr-FR" sz="1600" dirty="0"/>
              <a:t>la 14ème Réunion du Groupe de Travail du COMCEC sur l'Agriculture, Ankara, Turquie, 23 octobre </a:t>
            </a:r>
            <a:r>
              <a:rPr lang="fr-FR" sz="1600" b="1" dirty="0"/>
              <a:t>2019</a:t>
            </a:r>
            <a:r>
              <a:rPr lang="fr-FR" sz="1600" dirty="0"/>
              <a:t>, a recommandé d'assurer la libéralisation du commerce entre les pays membres, par laquelle l'OCI a la possibilité de revoir son engagement à lever les barrières commerciales, avec des efforts spécifiques pour créer des couloirs commerciaux à travers plusieurs pays de l'OCI, jumelant les producteurs agricoles avec les centres de commerce, de fabrication et de commercialisation</a:t>
            </a:r>
            <a:endParaRPr lang="ru-RU" sz="1600" dirty="0"/>
          </a:p>
        </p:txBody>
      </p:sp>
      <p:pic>
        <p:nvPicPr>
          <p:cNvPr id="2054" name="Picture 6">
            <a:extLst>
              <a:ext uri="{FF2B5EF4-FFF2-40B4-BE49-F238E27FC236}">
                <a16:creationId xmlns:a16="http://schemas.microsoft.com/office/drawing/2014/main" id="{536F69CF-26BB-458F-9B0D-7F22812D17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3908" y="3866316"/>
            <a:ext cx="3118184" cy="2227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4375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8">
            <a:extLst>
              <a:ext uri="{FF2B5EF4-FFF2-40B4-BE49-F238E27FC236}">
                <a16:creationId xmlns:a16="http://schemas.microsoft.com/office/drawing/2014/main" id="{346151B2-A36E-44C7-90A5-7A7FEB13F68E}"/>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89639" y="3715268"/>
            <a:ext cx="11812722" cy="2956493"/>
          </a:xfrm>
        </p:spPr>
      </p:pic>
      <p:sp>
        <p:nvSpPr>
          <p:cNvPr id="2" name="Заголовок 1">
            <a:extLst>
              <a:ext uri="{FF2B5EF4-FFF2-40B4-BE49-F238E27FC236}">
                <a16:creationId xmlns:a16="http://schemas.microsoft.com/office/drawing/2014/main" id="{38A59669-180B-4DF3-9E5C-957DD1D2F753}"/>
              </a:ext>
            </a:extLst>
          </p:cNvPr>
          <p:cNvSpPr>
            <a:spLocks noGrp="1"/>
          </p:cNvSpPr>
          <p:nvPr>
            <p:ph type="title"/>
          </p:nvPr>
        </p:nvSpPr>
        <p:spPr>
          <a:xfrm>
            <a:off x="729595" y="0"/>
            <a:ext cx="10515600" cy="824414"/>
          </a:xfrm>
        </p:spPr>
        <p:txBody>
          <a:bodyPr/>
          <a:lstStyle/>
          <a:p>
            <a:pPr algn="ctr"/>
            <a:r>
              <a:rPr lang="en-US" b="1" dirty="0">
                <a:solidFill>
                  <a:srgbClr val="FF0000"/>
                </a:solidFill>
                <a:effectLst>
                  <a:outerShdw blurRad="38100" dist="38100" dir="2700000" algn="tl">
                    <a:srgbClr val="000000">
                      <a:alpha val="43137"/>
                    </a:srgbClr>
                  </a:outerShdw>
                </a:effectLst>
              </a:rPr>
              <a:t>ASSISTANCE</a:t>
            </a:r>
            <a:endParaRPr lang="ru-RU" b="1" dirty="0">
              <a:solidFill>
                <a:srgbClr val="FF0000"/>
              </a:solidFill>
              <a:effectLst>
                <a:outerShdw blurRad="38100" dist="38100" dir="2700000" algn="tl">
                  <a:srgbClr val="000000">
                    <a:alpha val="43137"/>
                  </a:srgbClr>
                </a:outerShdw>
              </a:effectLst>
            </a:endParaRPr>
          </a:p>
        </p:txBody>
      </p:sp>
      <p:sp>
        <p:nvSpPr>
          <p:cNvPr id="7" name="Прямоугольник 6">
            <a:extLst>
              <a:ext uri="{FF2B5EF4-FFF2-40B4-BE49-F238E27FC236}">
                <a16:creationId xmlns:a16="http://schemas.microsoft.com/office/drawing/2014/main" id="{67CAE2A1-6841-416C-A5FA-5A6EA6347A31}"/>
              </a:ext>
            </a:extLst>
          </p:cNvPr>
          <p:cNvSpPr/>
          <p:nvPr/>
        </p:nvSpPr>
        <p:spPr>
          <a:xfrm>
            <a:off x="465035" y="2103437"/>
            <a:ext cx="1672389" cy="13255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1A5E11B4-6EB5-4322-BCAD-27804CB67827}"/>
              </a:ext>
            </a:extLst>
          </p:cNvPr>
          <p:cNvSpPr>
            <a:spLocks noGrp="1"/>
          </p:cNvSpPr>
          <p:nvPr>
            <p:ph sz="half" idx="1"/>
          </p:nvPr>
        </p:nvSpPr>
        <p:spPr>
          <a:xfrm>
            <a:off x="92189" y="732779"/>
            <a:ext cx="11790413" cy="3260363"/>
          </a:xfrm>
        </p:spPr>
        <p:txBody>
          <a:bodyPr>
            <a:normAutofit fontScale="62500" lnSpcReduction="20000"/>
          </a:bodyPr>
          <a:lstStyle/>
          <a:p>
            <a:pPr algn="just"/>
            <a:r>
              <a:rPr lang="fr-FR" b="1" dirty="0"/>
              <a:t>La Société Islamique pour le Développement du Secteur Privé (ICD) est la branche du secteur privé du Groupe de la Banque Islamique de Développement (</a:t>
            </a:r>
            <a:r>
              <a:rPr lang="fr-FR" b="1" dirty="0" err="1"/>
              <a:t>IsDBG</a:t>
            </a:r>
            <a:r>
              <a:rPr lang="fr-FR" b="1" dirty="0"/>
              <a:t>), promeut le développement économique des pays membres de l'OCI en fournissant une assistance financière et des solutions de conseil aux projets du secteur privé conformément à les principes de la charia.</a:t>
            </a:r>
          </a:p>
          <a:p>
            <a:pPr algn="just"/>
            <a:r>
              <a:rPr lang="fr-FR" b="1" dirty="0"/>
              <a:t>Le portefeuille total et cumulatif de financement de projets agricoles de la Banque islamique de développement (</a:t>
            </a:r>
            <a:r>
              <a:rPr lang="fr-FR" b="1" dirty="0" err="1"/>
              <a:t>BIsD</a:t>
            </a:r>
            <a:r>
              <a:rPr lang="fr-FR" b="1" dirty="0"/>
              <a:t>) a totalisé 9,4 milliards de dollars pour 866 projets depuis sa création jusqu'à la fin de 2017, avec 409 millions de dollars consacrés à des projets liés à l'alimentation en 2017 seulement.</a:t>
            </a:r>
          </a:p>
          <a:p>
            <a:pPr algn="just"/>
            <a:r>
              <a:rPr lang="fr-FR" b="1" dirty="0"/>
              <a:t>Cependant, les investissements de la Banque islamique de développement ne représentent qu'une fraction des montants dépensés en 2017 uniquement par les affiliés de la Banque mondiale. La BIRD et l'IDA ont engagé ensemble 2 779 millions de dollars de financement pour l'agriculture, la pêche et la foresterie en 2017, les pays de l'OCI recevant une part substantielle des décaissements.</a:t>
            </a:r>
          </a:p>
          <a:p>
            <a:pPr algn="just"/>
            <a:r>
              <a:rPr lang="fr-FR" b="1" dirty="0"/>
              <a:t>Le Système de Préférence Commerciale entre les Etats Membres de l'OCI (TPS-OIC) est l'un des projets les plus importants du COMCEC pour favoriser le commerce intra-OCI. Ce système repose sur trois accords, à savoir l'accord-cadre, le protocole sur le régime tarifaire préférentiel (PRETAS) et les règles d'origine.</a:t>
            </a:r>
          </a:p>
        </p:txBody>
      </p:sp>
    </p:spTree>
    <p:extLst>
      <p:ext uri="{BB962C8B-B14F-4D97-AF65-F5344CB8AC3E}">
        <p14:creationId xmlns:p14="http://schemas.microsoft.com/office/powerpoint/2010/main" val="1309035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AB72FF8-B3EC-418D-AAF4-CCFACC19B5A8}"/>
              </a:ext>
            </a:extLst>
          </p:cNvPr>
          <p:cNvSpPr>
            <a:spLocks noGrp="1"/>
          </p:cNvSpPr>
          <p:nvPr>
            <p:ph type="title"/>
          </p:nvPr>
        </p:nvSpPr>
        <p:spPr>
          <a:xfrm>
            <a:off x="838200" y="365126"/>
            <a:ext cx="10515600" cy="469762"/>
          </a:xfrm>
        </p:spPr>
        <p:txBody>
          <a:bodyPr>
            <a:normAutofit fontScale="90000"/>
          </a:bodyPr>
          <a:lstStyle/>
          <a:p>
            <a:pPr algn="ctr"/>
            <a:r>
              <a:rPr lang="en-US" b="1" dirty="0">
                <a:solidFill>
                  <a:srgbClr val="FF0000"/>
                </a:solidFill>
                <a:effectLst>
                  <a:outerShdw blurRad="38100" dist="38100" dir="2700000" algn="tl">
                    <a:srgbClr val="000000">
                      <a:alpha val="43137"/>
                    </a:srgbClr>
                  </a:outerShdw>
                </a:effectLst>
              </a:rPr>
              <a:t>Buts</a:t>
            </a:r>
            <a:endParaRPr lang="ru-RU" b="1" dirty="0">
              <a:solidFill>
                <a:srgbClr val="FF000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4BA3DD04-425E-4B78-A270-2CEA57D14896}"/>
              </a:ext>
            </a:extLst>
          </p:cNvPr>
          <p:cNvSpPr>
            <a:spLocks noGrp="1"/>
          </p:cNvSpPr>
          <p:nvPr>
            <p:ph idx="1"/>
          </p:nvPr>
        </p:nvSpPr>
        <p:spPr>
          <a:xfrm>
            <a:off x="838200" y="834888"/>
            <a:ext cx="10639926" cy="5342075"/>
          </a:xfrm>
        </p:spPr>
        <p:txBody>
          <a:bodyPr>
            <a:noAutofit/>
          </a:bodyPr>
          <a:lstStyle/>
          <a:p>
            <a:pPr>
              <a:spcBef>
                <a:spcPts val="600"/>
              </a:spcBef>
              <a:buFont typeface="Wingdings" panose="05000000000000000000" pitchFamily="2" charset="2"/>
              <a:buChar char="§"/>
            </a:pPr>
            <a:r>
              <a:rPr lang="fr-FR" sz="1400" b="1" dirty="0">
                <a:latin typeface="Bookman Old Style" panose="02050604050505020204" pitchFamily="18" charset="0"/>
              </a:rPr>
              <a:t>Fournir des services tels que le plaidoyer au nom des transformateurs d'aliments dans les États membres de l'OISA;</a:t>
            </a:r>
          </a:p>
          <a:p>
            <a:pPr>
              <a:spcBef>
                <a:spcPts val="600"/>
              </a:spcBef>
              <a:buFont typeface="Wingdings" panose="05000000000000000000" pitchFamily="2" charset="2"/>
              <a:buChar char="§"/>
            </a:pPr>
            <a:r>
              <a:rPr lang="fr-FR" sz="1400" b="1" dirty="0">
                <a:latin typeface="Bookman Old Style" panose="02050604050505020204" pitchFamily="18" charset="0"/>
              </a:rPr>
              <a:t>Faciliter les liens commerciaux et les partenariats stratégiques dans le domaine de la transformation alimentaire entre les membres;</a:t>
            </a:r>
          </a:p>
          <a:p>
            <a:pPr>
              <a:spcBef>
                <a:spcPts val="600"/>
              </a:spcBef>
              <a:buFont typeface="Wingdings" panose="05000000000000000000" pitchFamily="2" charset="2"/>
              <a:buChar char="§"/>
            </a:pPr>
            <a:r>
              <a:rPr lang="fr-FR" sz="1400" b="1" dirty="0">
                <a:latin typeface="Bookman Old Style" panose="02050604050505020204" pitchFamily="18" charset="0"/>
              </a:rPr>
              <a:t>Identifier les partenariats potentiels et les opportunités d'investissement dans le domaine de la transformation des aliments au sein des États membres de l'OISA;</a:t>
            </a:r>
          </a:p>
          <a:p>
            <a:pPr>
              <a:spcBef>
                <a:spcPts val="600"/>
              </a:spcBef>
              <a:buFont typeface="Wingdings" panose="05000000000000000000" pitchFamily="2" charset="2"/>
              <a:buChar char="§"/>
            </a:pPr>
            <a:r>
              <a:rPr lang="fr-FR" sz="1400" b="1" dirty="0">
                <a:latin typeface="Bookman Old Style" panose="02050604050505020204" pitchFamily="18" charset="0"/>
              </a:rPr>
              <a:t>Engager les États membres de l'OISA et le secteur privé sur les questions et les défis liés à l'industrie de transformation des aliments;</a:t>
            </a:r>
          </a:p>
          <a:p>
            <a:pPr>
              <a:spcBef>
                <a:spcPts val="600"/>
              </a:spcBef>
              <a:buFont typeface="Wingdings" panose="05000000000000000000" pitchFamily="2" charset="2"/>
              <a:buChar char="§"/>
            </a:pPr>
            <a:r>
              <a:rPr lang="fr-FR" sz="1400" b="1" dirty="0">
                <a:latin typeface="Bookman Old Style" panose="02050604050505020204" pitchFamily="18" charset="0"/>
              </a:rPr>
              <a:t>Publier des documents d'orientation et des études de recherche approfondis afin de fournir aux membres des informations à jour sur les évolutions législatives et réglementaires dans les États membres de l'OISA vitales pour l'industrie;</a:t>
            </a:r>
          </a:p>
          <a:p>
            <a:pPr>
              <a:spcBef>
                <a:spcPts val="600"/>
              </a:spcBef>
              <a:buFont typeface="Wingdings" panose="05000000000000000000" pitchFamily="2" charset="2"/>
              <a:buChar char="§"/>
            </a:pPr>
            <a:r>
              <a:rPr lang="fr-FR" sz="1400" b="1" dirty="0">
                <a:latin typeface="Bookman Old Style" panose="02050604050505020204" pitchFamily="18" charset="0"/>
              </a:rPr>
              <a:t>Développer des mécanismes efficaces pour promouvoir l'accès au crédit et aux marchés dans le cadre du Système de Préférences Commerciales de l'OCI (TPS-OIC) ou de tout autre accord conclu par l'OCI ou l'OISA;</a:t>
            </a:r>
          </a:p>
          <a:p>
            <a:pPr>
              <a:spcBef>
                <a:spcPts val="600"/>
              </a:spcBef>
              <a:buFont typeface="Wingdings" panose="05000000000000000000" pitchFamily="2" charset="2"/>
              <a:buChar char="§"/>
            </a:pPr>
            <a:r>
              <a:rPr lang="fr-FR" sz="1400" b="1" dirty="0">
                <a:latin typeface="Bookman Old Style" panose="02050604050505020204" pitchFamily="18" charset="0"/>
              </a:rPr>
              <a:t>Aider les petits et moyens producteurs agroalimentaires à pénétrer les marchés internationaux;</a:t>
            </a:r>
          </a:p>
          <a:p>
            <a:pPr>
              <a:spcBef>
                <a:spcPts val="600"/>
              </a:spcBef>
              <a:buFont typeface="Wingdings" panose="05000000000000000000" pitchFamily="2" charset="2"/>
              <a:buChar char="§"/>
            </a:pPr>
            <a:r>
              <a:rPr lang="fr-FR" sz="1400" b="1" dirty="0">
                <a:latin typeface="Bookman Old Style" panose="02050604050505020204" pitchFamily="18" charset="0"/>
              </a:rPr>
              <a:t>Contribuer à l'augmentation des recettes d'exportation des États membres grâce à des processus industriels à valeur ajoutée;</a:t>
            </a:r>
          </a:p>
          <a:p>
            <a:pPr>
              <a:spcBef>
                <a:spcPts val="600"/>
              </a:spcBef>
              <a:buFont typeface="Wingdings" panose="05000000000000000000" pitchFamily="2" charset="2"/>
              <a:buChar char="§"/>
            </a:pPr>
            <a:r>
              <a:rPr lang="fr-FR" sz="1400" b="1" dirty="0">
                <a:latin typeface="Bookman Old Style" panose="02050604050505020204" pitchFamily="18" charset="0"/>
              </a:rPr>
              <a:t>Élaborer des stratégies de réseautage et de partage des meilleures pratiques par le biais de réunions de comités et de groupes de pairs;</a:t>
            </a:r>
          </a:p>
          <a:p>
            <a:pPr>
              <a:spcBef>
                <a:spcPts val="600"/>
              </a:spcBef>
              <a:buFont typeface="Wingdings" panose="05000000000000000000" pitchFamily="2" charset="2"/>
              <a:buChar char="§"/>
            </a:pPr>
            <a:r>
              <a:rPr lang="fr-FR" sz="1400" b="1" dirty="0">
                <a:latin typeface="Bookman Old Style" panose="02050604050505020204" pitchFamily="18" charset="0"/>
              </a:rPr>
              <a:t>Établir des liens solides avec les institutions d'appui agroalimentaire telles que les banques, les institutions de formation professionnelle et de recherche, les agences de normalisation, les associations d'agriculteurs, etc.;</a:t>
            </a:r>
          </a:p>
          <a:p>
            <a:pPr>
              <a:spcBef>
                <a:spcPts val="600"/>
              </a:spcBef>
              <a:buFont typeface="Wingdings" panose="05000000000000000000" pitchFamily="2" charset="2"/>
              <a:buChar char="§"/>
            </a:pPr>
            <a:r>
              <a:rPr lang="fr-FR" sz="1400" b="1" dirty="0">
                <a:latin typeface="Bookman Old Style" panose="02050604050505020204" pitchFamily="18" charset="0"/>
              </a:rPr>
              <a:t>Faciliter le transfert de technologie entre les Membres;</a:t>
            </a:r>
          </a:p>
          <a:p>
            <a:pPr>
              <a:spcBef>
                <a:spcPts val="600"/>
              </a:spcBef>
              <a:buFont typeface="Wingdings" panose="05000000000000000000" pitchFamily="2" charset="2"/>
              <a:buChar char="§"/>
            </a:pPr>
            <a:r>
              <a:rPr lang="fr-FR" sz="1400" b="1" dirty="0">
                <a:latin typeface="Bookman Old Style" panose="02050604050505020204" pitchFamily="18" charset="0"/>
              </a:rPr>
              <a:t>Faciliter le commerce intra-OCI dans le domaine des aliments transformés;</a:t>
            </a:r>
          </a:p>
          <a:p>
            <a:pPr>
              <a:spcBef>
                <a:spcPts val="600"/>
              </a:spcBef>
              <a:buFont typeface="Wingdings" panose="05000000000000000000" pitchFamily="2" charset="2"/>
              <a:buChar char="§"/>
            </a:pPr>
            <a:r>
              <a:rPr lang="fr-FR" sz="1400" b="1" dirty="0">
                <a:latin typeface="Bookman Old Style" panose="02050604050505020204" pitchFamily="18" charset="0"/>
              </a:rPr>
              <a:t>Faciliter et / ou organiser des forums professionnels (conférences, colloques, réunions, foires, expositions, ateliers, etc.)</a:t>
            </a:r>
            <a:endParaRPr lang="ru-RU" sz="1400" b="1" dirty="0">
              <a:latin typeface="Bookman Old Style" panose="02050604050505020204" pitchFamily="18" charset="0"/>
            </a:endParaRPr>
          </a:p>
        </p:txBody>
      </p:sp>
    </p:spTree>
    <p:extLst>
      <p:ext uri="{BB962C8B-B14F-4D97-AF65-F5344CB8AC3E}">
        <p14:creationId xmlns:p14="http://schemas.microsoft.com/office/powerpoint/2010/main" val="1068264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DC3C0D7-6A94-42FF-83FA-E034ED383332}"/>
              </a:ext>
            </a:extLst>
          </p:cNvPr>
          <p:cNvSpPr txBox="1"/>
          <p:nvPr/>
        </p:nvSpPr>
        <p:spPr>
          <a:xfrm>
            <a:off x="-244247" y="136897"/>
            <a:ext cx="9548598" cy="769441"/>
          </a:xfrm>
          <a:prstGeom prst="rect">
            <a:avLst/>
          </a:prstGeom>
          <a:noFill/>
        </p:spPr>
        <p:txBody>
          <a:bodyPr wrap="square" rtlCol="0">
            <a:spAutoFit/>
          </a:bodyPr>
          <a:lstStyle/>
          <a:p>
            <a:pPr algn="ctr"/>
            <a:r>
              <a:rPr lang="en-US" sz="4400" b="1" dirty="0">
                <a:solidFill>
                  <a:srgbClr val="FF0000"/>
                </a:solidFill>
                <a:effectLst>
                  <a:outerShdw blurRad="38100" dist="38100" dir="2700000" algn="tl">
                    <a:srgbClr val="000000">
                      <a:alpha val="43137"/>
                    </a:srgbClr>
                  </a:outerShdw>
                </a:effectLst>
                <a:latin typeface="+mj-lt"/>
                <a:ea typeface="+mj-ea"/>
                <a:cs typeface="+mj-cs"/>
              </a:rPr>
              <a:t>Instruments</a:t>
            </a:r>
            <a:endParaRPr lang="ru-RU" sz="4400" b="1" dirty="0">
              <a:solidFill>
                <a:srgbClr val="FF0000"/>
              </a:solidFill>
              <a:effectLst>
                <a:outerShdw blurRad="38100" dist="38100" dir="2700000" algn="tl">
                  <a:srgbClr val="000000">
                    <a:alpha val="43137"/>
                  </a:srgbClr>
                </a:outerShdw>
              </a:effectLst>
              <a:latin typeface="+mj-lt"/>
              <a:ea typeface="+mj-ea"/>
              <a:cs typeface="+mj-cs"/>
            </a:endParaRPr>
          </a:p>
        </p:txBody>
      </p:sp>
      <p:sp>
        <p:nvSpPr>
          <p:cNvPr id="4" name="Прямоугольник 3">
            <a:extLst>
              <a:ext uri="{FF2B5EF4-FFF2-40B4-BE49-F238E27FC236}">
                <a16:creationId xmlns:a16="http://schemas.microsoft.com/office/drawing/2014/main" id="{DB0ACBF8-23EC-4E0E-9778-16CD56E8A89B}"/>
              </a:ext>
            </a:extLst>
          </p:cNvPr>
          <p:cNvSpPr/>
          <p:nvPr/>
        </p:nvSpPr>
        <p:spPr>
          <a:xfrm>
            <a:off x="8616960" y="1396260"/>
            <a:ext cx="3108988" cy="5078313"/>
          </a:xfrm>
          <a:prstGeom prst="rect">
            <a:avLst/>
          </a:prstGeom>
        </p:spPr>
        <p:txBody>
          <a:bodyPr wrap="square">
            <a:spAutoFit/>
          </a:bodyPr>
          <a:lstStyle/>
          <a:p>
            <a:pPr marL="285750" indent="-285750">
              <a:buClr>
                <a:srgbClr val="FF0000"/>
              </a:buClr>
              <a:buFont typeface="Wingdings" panose="05000000000000000000" pitchFamily="2" charset="2"/>
              <a:buChar char="ü"/>
            </a:pPr>
            <a:r>
              <a:rPr lang="fr-FR" b="1" dirty="0">
                <a:solidFill>
                  <a:schemeClr val="accent1">
                    <a:lumMod val="75000"/>
                  </a:schemeClr>
                </a:solidFill>
              </a:rPr>
              <a:t>Plaidoyer pour les transformateurs d'aliments;</a:t>
            </a:r>
          </a:p>
          <a:p>
            <a:pPr marL="285750" indent="-285750">
              <a:buClr>
                <a:srgbClr val="FF0000"/>
              </a:buClr>
              <a:buFont typeface="Wingdings" panose="05000000000000000000" pitchFamily="2" charset="2"/>
              <a:buChar char="ü"/>
            </a:pPr>
            <a:r>
              <a:rPr lang="fr-FR" b="1" dirty="0">
                <a:solidFill>
                  <a:schemeClr val="accent1">
                    <a:lumMod val="75000"/>
                  </a:schemeClr>
                </a:solidFill>
              </a:rPr>
              <a:t>Facilitation des liens commerciaux;</a:t>
            </a:r>
          </a:p>
          <a:p>
            <a:pPr marL="285750" indent="-285750">
              <a:buClr>
                <a:srgbClr val="FF0000"/>
              </a:buClr>
              <a:buFont typeface="Wingdings" panose="05000000000000000000" pitchFamily="2" charset="2"/>
              <a:buChar char="ü"/>
            </a:pPr>
            <a:r>
              <a:rPr lang="fr-FR" b="1" dirty="0">
                <a:solidFill>
                  <a:schemeClr val="accent1">
                    <a:lumMod val="75000"/>
                  </a:schemeClr>
                </a:solidFill>
              </a:rPr>
              <a:t>Création de partenariats et d'opportunités d'investissement;</a:t>
            </a:r>
          </a:p>
          <a:p>
            <a:pPr marL="285750" indent="-285750">
              <a:buClr>
                <a:srgbClr val="FF0000"/>
              </a:buClr>
              <a:buFont typeface="Wingdings" panose="05000000000000000000" pitchFamily="2" charset="2"/>
              <a:buChar char="ü"/>
            </a:pPr>
            <a:r>
              <a:rPr lang="fr-FR" b="1" dirty="0">
                <a:solidFill>
                  <a:schemeClr val="accent1">
                    <a:lumMod val="75000"/>
                  </a:schemeClr>
                </a:solidFill>
              </a:rPr>
              <a:t>Résoudre les problèmes et les défis de la transformation des aliments;</a:t>
            </a:r>
          </a:p>
          <a:p>
            <a:pPr marL="285750" indent="-285750">
              <a:buClr>
                <a:srgbClr val="FF0000"/>
              </a:buClr>
              <a:buFont typeface="Wingdings" panose="05000000000000000000" pitchFamily="2" charset="2"/>
              <a:buChar char="ü"/>
            </a:pPr>
            <a:r>
              <a:rPr lang="fr-FR" b="1" dirty="0">
                <a:solidFill>
                  <a:schemeClr val="accent1">
                    <a:lumMod val="75000"/>
                  </a:schemeClr>
                </a:solidFill>
              </a:rPr>
              <a:t>Partage d'information;</a:t>
            </a:r>
          </a:p>
          <a:p>
            <a:pPr marL="285750" indent="-285750">
              <a:buClr>
                <a:srgbClr val="FF0000"/>
              </a:buClr>
              <a:buFont typeface="Wingdings" panose="05000000000000000000" pitchFamily="2" charset="2"/>
              <a:buChar char="ü"/>
            </a:pPr>
            <a:r>
              <a:rPr lang="fr-FR" b="1" dirty="0">
                <a:solidFill>
                  <a:schemeClr val="accent1">
                    <a:lumMod val="75000"/>
                  </a:schemeClr>
                </a:solidFill>
              </a:rPr>
              <a:t>Création de cadres législatifs et réglementaires;</a:t>
            </a:r>
          </a:p>
          <a:p>
            <a:pPr marL="285750" indent="-285750">
              <a:buClr>
                <a:srgbClr val="FF0000"/>
              </a:buClr>
              <a:buFont typeface="Wingdings" panose="05000000000000000000" pitchFamily="2" charset="2"/>
              <a:buChar char="ü"/>
            </a:pPr>
            <a:r>
              <a:rPr lang="fr-FR" b="1" dirty="0">
                <a:solidFill>
                  <a:schemeClr val="accent1">
                    <a:lumMod val="75000"/>
                  </a:schemeClr>
                </a:solidFill>
              </a:rPr>
              <a:t>Accroissement du rôle du secteur privé, de l'emploi des femmes et des jeunes</a:t>
            </a:r>
            <a:endParaRPr lang="en-US" b="1" dirty="0">
              <a:solidFill>
                <a:schemeClr val="accent1">
                  <a:lumMod val="75000"/>
                </a:schemeClr>
              </a:solidFill>
            </a:endParaRPr>
          </a:p>
        </p:txBody>
      </p:sp>
      <p:graphicFrame>
        <p:nvGraphicFramePr>
          <p:cNvPr id="2" name="Схема 1">
            <a:extLst>
              <a:ext uri="{FF2B5EF4-FFF2-40B4-BE49-F238E27FC236}">
                <a16:creationId xmlns:a16="http://schemas.microsoft.com/office/drawing/2014/main" id="{EA27EC5A-C10E-4C4F-B1D9-1666E8C18CA1}"/>
              </a:ext>
            </a:extLst>
          </p:cNvPr>
          <p:cNvGraphicFramePr/>
          <p:nvPr>
            <p:extLst>
              <p:ext uri="{D42A27DB-BD31-4B8C-83A1-F6EECF244321}">
                <p14:modId xmlns:p14="http://schemas.microsoft.com/office/powerpoint/2010/main" val="497252821"/>
              </p:ext>
            </p:extLst>
          </p:nvPr>
        </p:nvGraphicFramePr>
        <p:xfrm>
          <a:off x="466052" y="809141"/>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99146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9F8D70-1DCF-4BCE-AC6C-971E51855577}"/>
              </a:ext>
            </a:extLst>
          </p:cNvPr>
          <p:cNvSpPr>
            <a:spLocks noGrp="1"/>
          </p:cNvSpPr>
          <p:nvPr>
            <p:ph type="title"/>
          </p:nvPr>
        </p:nvSpPr>
        <p:spPr>
          <a:xfrm>
            <a:off x="838200" y="365126"/>
            <a:ext cx="10515600" cy="838032"/>
          </a:xfrm>
        </p:spPr>
        <p:txBody>
          <a:bodyPr/>
          <a:lstStyle/>
          <a:p>
            <a:pPr algn="ctr"/>
            <a:r>
              <a:rPr lang="en-US" b="1" dirty="0" err="1">
                <a:solidFill>
                  <a:srgbClr val="FF0000"/>
                </a:solidFill>
                <a:effectLst>
                  <a:outerShdw blurRad="38100" dist="38100" dir="2700000" algn="tl">
                    <a:srgbClr val="000000">
                      <a:alpha val="43137"/>
                    </a:srgbClr>
                  </a:outerShdw>
                </a:effectLst>
              </a:rPr>
              <a:t>Adhésion</a:t>
            </a:r>
            <a:endParaRPr lang="ru-RU" b="1" dirty="0">
              <a:solidFill>
                <a:srgbClr val="FF0000"/>
              </a:solidFill>
              <a:effectLst>
                <a:outerShdw blurRad="38100" dist="38100" dir="2700000" algn="tl">
                  <a:srgbClr val="000000">
                    <a:alpha val="43137"/>
                  </a:srgbClr>
                </a:outerShdw>
              </a:effectLst>
            </a:endParaRPr>
          </a:p>
        </p:txBody>
      </p:sp>
      <p:graphicFrame>
        <p:nvGraphicFramePr>
          <p:cNvPr id="7" name="Схема 6">
            <a:extLst>
              <a:ext uri="{FF2B5EF4-FFF2-40B4-BE49-F238E27FC236}">
                <a16:creationId xmlns:a16="http://schemas.microsoft.com/office/drawing/2014/main" id="{5AF87F74-693F-4931-8874-12E7460B680D}"/>
              </a:ext>
            </a:extLst>
          </p:cNvPr>
          <p:cNvGraphicFramePr/>
          <p:nvPr>
            <p:extLst>
              <p:ext uri="{D42A27DB-BD31-4B8C-83A1-F6EECF244321}">
                <p14:modId xmlns:p14="http://schemas.microsoft.com/office/powerpoint/2010/main" val="2770621665"/>
              </p:ext>
            </p:extLst>
          </p:nvPr>
        </p:nvGraphicFramePr>
        <p:xfrm>
          <a:off x="838200" y="1203157"/>
          <a:ext cx="10515600" cy="4803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54773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796B1C-C14F-4D00-9ED4-BDE7D6A54BCF}"/>
              </a:ext>
            </a:extLst>
          </p:cNvPr>
          <p:cNvSpPr>
            <a:spLocks noGrp="1"/>
          </p:cNvSpPr>
          <p:nvPr>
            <p:ph type="title"/>
          </p:nvPr>
        </p:nvSpPr>
        <p:spPr>
          <a:xfrm>
            <a:off x="838200" y="281462"/>
            <a:ext cx="10515600" cy="970925"/>
          </a:xfrm>
        </p:spPr>
        <p:txBody>
          <a:bodyPr/>
          <a:lstStyle/>
          <a:p>
            <a:pPr algn="ctr"/>
            <a:r>
              <a:rPr lang="fr-FR" b="1" dirty="0">
                <a:solidFill>
                  <a:srgbClr val="FF0000"/>
                </a:solidFill>
                <a:effectLst>
                  <a:outerShdw blurRad="38100" dist="38100" dir="2700000" algn="tl">
                    <a:srgbClr val="000000">
                      <a:alpha val="43137"/>
                    </a:srgbClr>
                  </a:outerShdw>
                </a:effectLst>
              </a:rPr>
              <a:t>Les organes de l'IFPA et leurs fonctions</a:t>
            </a:r>
            <a:endParaRPr lang="ru-RU" b="1" dirty="0">
              <a:solidFill>
                <a:srgbClr val="FF0000"/>
              </a:solidFill>
              <a:effectLst>
                <a:outerShdw blurRad="38100" dist="38100" dir="2700000" algn="tl">
                  <a:srgbClr val="000000">
                    <a:alpha val="43137"/>
                  </a:srgbClr>
                </a:outerShdw>
              </a:effectLst>
            </a:endParaRPr>
          </a:p>
        </p:txBody>
      </p:sp>
      <p:sp>
        <p:nvSpPr>
          <p:cNvPr id="8" name="Прямоугольник: скругленные углы 7">
            <a:extLst>
              <a:ext uri="{FF2B5EF4-FFF2-40B4-BE49-F238E27FC236}">
                <a16:creationId xmlns:a16="http://schemas.microsoft.com/office/drawing/2014/main" id="{A936CCCE-F61A-4839-9898-43F8B6A75520}"/>
              </a:ext>
            </a:extLst>
          </p:cNvPr>
          <p:cNvSpPr/>
          <p:nvPr/>
        </p:nvSpPr>
        <p:spPr>
          <a:xfrm>
            <a:off x="7081283" y="5374333"/>
            <a:ext cx="4784651" cy="8642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err="1">
                <a:solidFill>
                  <a:schemeClr val="tx1"/>
                </a:solidFill>
              </a:rPr>
              <a:t>organise</a:t>
            </a:r>
            <a:r>
              <a:rPr lang="en-US" sz="1400" dirty="0">
                <a:solidFill>
                  <a:schemeClr val="tx1"/>
                </a:solidFill>
              </a:rPr>
              <a:t> des </a:t>
            </a:r>
            <a:r>
              <a:rPr lang="en-US" sz="1400" dirty="0" err="1">
                <a:solidFill>
                  <a:schemeClr val="tx1"/>
                </a:solidFill>
              </a:rPr>
              <a:t>activités</a:t>
            </a:r>
            <a:r>
              <a:rPr lang="en-US" sz="1400" dirty="0">
                <a:solidFill>
                  <a:schemeClr val="tx1"/>
                </a:solidFill>
              </a:rPr>
              <a:t> </a:t>
            </a:r>
            <a:r>
              <a:rPr lang="en-US" sz="1400" dirty="0" err="1">
                <a:solidFill>
                  <a:schemeClr val="tx1"/>
                </a:solidFill>
              </a:rPr>
              <a:t>quotidiennes</a:t>
            </a:r>
            <a:endParaRPr lang="ru-RU" sz="1400" dirty="0">
              <a:solidFill>
                <a:schemeClr val="tx1"/>
              </a:solidFill>
            </a:endParaRPr>
          </a:p>
        </p:txBody>
      </p:sp>
      <p:sp>
        <p:nvSpPr>
          <p:cNvPr id="9" name="Прямоугольник: скругленные углы 8">
            <a:extLst>
              <a:ext uri="{FF2B5EF4-FFF2-40B4-BE49-F238E27FC236}">
                <a16:creationId xmlns:a16="http://schemas.microsoft.com/office/drawing/2014/main" id="{F3D54C42-C00F-43DE-94A7-40C52CC61659}"/>
              </a:ext>
            </a:extLst>
          </p:cNvPr>
          <p:cNvSpPr/>
          <p:nvPr/>
        </p:nvSpPr>
        <p:spPr>
          <a:xfrm>
            <a:off x="6021572" y="3440496"/>
            <a:ext cx="5844362" cy="152362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1"/>
                </a:solidFill>
              </a:rPr>
              <a:t>• prend toutes les mesures pour atteindre les objectifs de l'Association;</a:t>
            </a:r>
          </a:p>
          <a:p>
            <a:r>
              <a:rPr lang="fr-FR" sz="1400" dirty="0">
                <a:solidFill>
                  <a:schemeClr val="tx1"/>
                </a:solidFill>
              </a:rPr>
              <a:t>• convoque les assemblées générales;</a:t>
            </a:r>
          </a:p>
          <a:p>
            <a:r>
              <a:rPr lang="fr-FR" sz="1400" dirty="0">
                <a:solidFill>
                  <a:schemeClr val="tx1"/>
                </a:solidFill>
              </a:rPr>
              <a:t>• prend des décisions concernant l'admission de nouveaux membres, la démission de membres et leur éventuelle expulsion;</a:t>
            </a:r>
          </a:p>
          <a:p>
            <a:r>
              <a:rPr lang="fr-FR" sz="1400" dirty="0">
                <a:solidFill>
                  <a:schemeClr val="tx1"/>
                </a:solidFill>
              </a:rPr>
              <a:t>• assure l'application des statuts, rédige le règlement intérieur et gère le patrimoine de l'Association</a:t>
            </a:r>
            <a:r>
              <a:rPr lang="en-GB" sz="1000" dirty="0"/>
              <a:t>	</a:t>
            </a:r>
            <a:endParaRPr lang="ru-RU" dirty="0"/>
          </a:p>
        </p:txBody>
      </p:sp>
      <p:sp>
        <p:nvSpPr>
          <p:cNvPr id="10" name="Прямоугольник: скругленные углы 9">
            <a:extLst>
              <a:ext uri="{FF2B5EF4-FFF2-40B4-BE49-F238E27FC236}">
                <a16:creationId xmlns:a16="http://schemas.microsoft.com/office/drawing/2014/main" id="{B3FAFA31-2015-414C-9E86-B1681D4D3DEC}"/>
              </a:ext>
            </a:extLst>
          </p:cNvPr>
          <p:cNvSpPr/>
          <p:nvPr/>
        </p:nvSpPr>
        <p:spPr>
          <a:xfrm>
            <a:off x="4805915" y="1506659"/>
            <a:ext cx="7060019" cy="152362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fr-FR" sz="1400" dirty="0">
                <a:solidFill>
                  <a:schemeClr val="tx1"/>
                </a:solidFill>
              </a:rPr>
              <a:t>approuve l'admission et l'expulsion des membres;</a:t>
            </a:r>
          </a:p>
          <a:p>
            <a:pPr marL="285750" indent="-285750">
              <a:buFont typeface="Arial" panose="020B0604020202020204" pitchFamily="34" charset="0"/>
              <a:buChar char="•"/>
            </a:pPr>
            <a:r>
              <a:rPr lang="fr-FR" sz="1400" dirty="0">
                <a:solidFill>
                  <a:schemeClr val="tx1"/>
                </a:solidFill>
              </a:rPr>
              <a:t>nomme les membres du Conseil et élit au moins le Président, le Secrétaire et le Trésorier;</a:t>
            </a:r>
          </a:p>
          <a:p>
            <a:pPr marL="285750" indent="-285750">
              <a:buFont typeface="Arial" panose="020B0604020202020204" pitchFamily="34" charset="0"/>
              <a:buChar char="•"/>
            </a:pPr>
            <a:r>
              <a:rPr lang="fr-FR" sz="1400" dirty="0">
                <a:solidFill>
                  <a:schemeClr val="tx1"/>
                </a:solidFill>
              </a:rPr>
              <a:t>approuve le budget annuel;</a:t>
            </a:r>
          </a:p>
          <a:p>
            <a:pPr marL="285750" indent="-285750">
              <a:buFont typeface="Arial" panose="020B0604020202020204" pitchFamily="34" charset="0"/>
              <a:buChar char="•"/>
            </a:pPr>
            <a:r>
              <a:rPr lang="fr-FR" sz="1400" dirty="0">
                <a:solidFill>
                  <a:schemeClr val="tx1"/>
                </a:solidFill>
              </a:rPr>
              <a:t>supervise les activités des autres organes, qu’elle peut révoquer, en indiquant les motifs;</a:t>
            </a:r>
          </a:p>
          <a:p>
            <a:pPr marL="285750" indent="-285750">
              <a:buFont typeface="Arial" panose="020B0604020202020204" pitchFamily="34" charset="0"/>
              <a:buChar char="•"/>
            </a:pPr>
            <a:r>
              <a:rPr lang="fr-FR" sz="1400" dirty="0">
                <a:solidFill>
                  <a:schemeClr val="tx1"/>
                </a:solidFill>
              </a:rPr>
              <a:t>décide de toute modification des statuts;</a:t>
            </a:r>
          </a:p>
          <a:p>
            <a:pPr marL="285750" indent="-285750">
              <a:buFont typeface="Arial" panose="020B0604020202020204" pitchFamily="34" charset="0"/>
              <a:buChar char="•"/>
            </a:pPr>
            <a:r>
              <a:rPr lang="fr-FR" sz="1400" dirty="0">
                <a:solidFill>
                  <a:schemeClr val="tx1"/>
                </a:solidFill>
              </a:rPr>
              <a:t>fixe les cotisations annuelles</a:t>
            </a:r>
            <a:endParaRPr lang="ru-RU" sz="1400" dirty="0">
              <a:solidFill>
                <a:schemeClr val="tx1"/>
              </a:solidFill>
            </a:endParaRPr>
          </a:p>
        </p:txBody>
      </p:sp>
      <p:graphicFrame>
        <p:nvGraphicFramePr>
          <p:cNvPr id="11" name="Схема 10">
            <a:extLst>
              <a:ext uri="{FF2B5EF4-FFF2-40B4-BE49-F238E27FC236}">
                <a16:creationId xmlns:a16="http://schemas.microsoft.com/office/drawing/2014/main" id="{9F522404-EB9A-4B44-B227-8DD94E81119F}"/>
              </a:ext>
            </a:extLst>
          </p:cNvPr>
          <p:cNvGraphicFramePr/>
          <p:nvPr>
            <p:extLst>
              <p:ext uri="{D42A27DB-BD31-4B8C-83A1-F6EECF244321}">
                <p14:modId xmlns:p14="http://schemas.microsoft.com/office/powerpoint/2010/main" val="4135724342"/>
              </p:ext>
            </p:extLst>
          </p:nvPr>
        </p:nvGraphicFramePr>
        <p:xfrm>
          <a:off x="228010" y="1252387"/>
          <a:ext cx="6566195" cy="5141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945946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3194</TotalTime>
  <Words>1811</Words>
  <Application>Microsoft Office PowerPoint</Application>
  <PresentationFormat>Широкоэкранный</PresentationFormat>
  <Paragraphs>118</Paragraphs>
  <Slides>12</Slides>
  <Notes>1</Notes>
  <HiddenSlides>0</HiddenSlides>
  <MMClips>0</MMClips>
  <ScaleCrop>false</ScaleCrop>
  <HeadingPairs>
    <vt:vector size="8" baseType="variant">
      <vt:variant>
        <vt:lpstr>Использованные шрифты</vt:lpstr>
      </vt:variant>
      <vt:variant>
        <vt:i4>6</vt:i4>
      </vt:variant>
      <vt:variant>
        <vt:lpstr>Тема</vt:lpstr>
      </vt:variant>
      <vt:variant>
        <vt:i4>1</vt:i4>
      </vt:variant>
      <vt:variant>
        <vt:lpstr>Внедренные серверы OLE</vt:lpstr>
      </vt:variant>
      <vt:variant>
        <vt:i4>1</vt:i4>
      </vt:variant>
      <vt:variant>
        <vt:lpstr>Заголовки слайдов</vt:lpstr>
      </vt:variant>
      <vt:variant>
        <vt:i4>12</vt:i4>
      </vt:variant>
    </vt:vector>
  </HeadingPairs>
  <TitlesOfParts>
    <vt:vector size="20" baseType="lpstr">
      <vt:lpstr>Arial</vt:lpstr>
      <vt:lpstr>Bookman Old Style</vt:lpstr>
      <vt:lpstr>Calibri</vt:lpstr>
      <vt:lpstr>Calibri Light</vt:lpstr>
      <vt:lpstr>Georgia Pro Cond Black</vt:lpstr>
      <vt:lpstr>Wingdings</vt:lpstr>
      <vt:lpstr>Тема Office</vt:lpstr>
      <vt:lpstr>Acrobat Document</vt:lpstr>
      <vt:lpstr>Презентация PowerPoint</vt:lpstr>
      <vt:lpstr>L’OISA en bref</vt:lpstr>
      <vt:lpstr>Презентация PowerPoint</vt:lpstr>
      <vt:lpstr>Historique et évolution du concept sur IFPA </vt:lpstr>
      <vt:lpstr>ASSISTANCE</vt:lpstr>
      <vt:lpstr>Buts</vt:lpstr>
      <vt:lpstr>Презентация PowerPoint</vt:lpstr>
      <vt:lpstr>Adhésion</vt:lpstr>
      <vt:lpstr>Les organes de l'IFPA et leurs fonctions</vt:lpstr>
      <vt:lpstr>Allocation des fonds de l'IFPA</vt:lpstr>
      <vt:lpstr>Презентация PowerPoint</vt:lpstr>
      <vt:lpstr>Avantages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WW</dc:creator>
  <cp:lastModifiedBy>maral@iofs.org.kz</cp:lastModifiedBy>
  <cp:revision>96</cp:revision>
  <dcterms:created xsi:type="dcterms:W3CDTF">2019-10-31T06:51:50Z</dcterms:created>
  <dcterms:modified xsi:type="dcterms:W3CDTF">2020-03-23T15:50:07Z</dcterms:modified>
</cp:coreProperties>
</file>