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78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" initials="W" lastIdx="1" clrIdx="0">
    <p:extLst>
      <p:ext uri="{19B8F6BF-5375-455C-9EA6-DF929625EA0E}">
        <p15:presenceInfo xmlns:p15="http://schemas.microsoft.com/office/powerpoint/2012/main" userId="W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933E"/>
    <a:srgbClr val="BD9241"/>
    <a:srgbClr val="BD933F"/>
    <a:srgbClr val="BD9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58" autoAdjust="0"/>
    <p:restoredTop sz="94660"/>
  </p:normalViewPr>
  <p:slideViewPr>
    <p:cSldViewPr snapToGrid="0">
      <p:cViewPr varScale="1">
        <p:scale>
          <a:sx n="41" d="100"/>
          <a:sy n="41" d="100"/>
        </p:scale>
        <p:origin x="11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5CBAB5-459D-4EDD-BE19-86021B588462}" type="doc">
      <dgm:prSet loTypeId="urn:microsoft.com/office/officeart/2005/8/layout/cycle8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5EBCE90-9FAA-455A-AF69-264F64B7F130}">
      <dgm:prSet phldrT="[Texte]"/>
      <dgm:spPr/>
      <dgm:t>
        <a:bodyPr/>
        <a:lstStyle/>
        <a:p>
          <a:endParaRPr lang="en-US" dirty="0"/>
        </a:p>
      </dgm:t>
    </dgm:pt>
    <dgm:pt modelId="{AB556995-BBF2-4968-8F56-E735AC690C2D}" type="parTrans" cxnId="{7B4E86C3-5456-4420-80BA-52B0EF6D97DB}">
      <dgm:prSet/>
      <dgm:spPr/>
      <dgm:t>
        <a:bodyPr/>
        <a:lstStyle/>
        <a:p>
          <a:endParaRPr lang="en-US"/>
        </a:p>
      </dgm:t>
    </dgm:pt>
    <dgm:pt modelId="{CB8D0562-9B8D-4C1A-85B3-13903147277E}" type="sibTrans" cxnId="{7B4E86C3-5456-4420-80BA-52B0EF6D97DB}">
      <dgm:prSet/>
      <dgm:spPr/>
      <dgm:t>
        <a:bodyPr/>
        <a:lstStyle/>
        <a:p>
          <a:endParaRPr lang="en-US"/>
        </a:p>
      </dgm:t>
    </dgm:pt>
    <dgm:pt modelId="{0962063C-DE2B-4348-8712-EB2638DB925C}">
      <dgm:prSet phldrT="[Texte]"/>
      <dgm:spPr/>
      <dgm:t>
        <a:bodyPr/>
        <a:lstStyle/>
        <a:p>
          <a:pPr algn="ctr"/>
          <a:endParaRPr lang="en-US" dirty="0"/>
        </a:p>
      </dgm:t>
    </dgm:pt>
    <dgm:pt modelId="{CE626EE1-B9A0-48E6-872A-952569085D24}" type="parTrans" cxnId="{2C7B9EDE-754F-4535-9CC5-22E15A65AA22}">
      <dgm:prSet/>
      <dgm:spPr/>
      <dgm:t>
        <a:bodyPr/>
        <a:lstStyle/>
        <a:p>
          <a:endParaRPr lang="en-US"/>
        </a:p>
      </dgm:t>
    </dgm:pt>
    <dgm:pt modelId="{E0904E7C-05EB-45F4-BBE5-626571E89CB3}" type="sibTrans" cxnId="{2C7B9EDE-754F-4535-9CC5-22E15A65AA22}">
      <dgm:prSet/>
      <dgm:spPr/>
      <dgm:t>
        <a:bodyPr/>
        <a:lstStyle/>
        <a:p>
          <a:endParaRPr lang="en-US"/>
        </a:p>
      </dgm:t>
    </dgm:pt>
    <dgm:pt modelId="{F075DD5E-D8C5-4485-A953-6FD925596D05}">
      <dgm:prSet phldrT="[Texte]" custT="1"/>
      <dgm:spPr/>
      <dgm:t>
        <a:bodyPr/>
        <a:lstStyle/>
        <a:p>
          <a:endParaRPr lang="en-US" sz="1400" dirty="0"/>
        </a:p>
      </dgm:t>
    </dgm:pt>
    <dgm:pt modelId="{6FBABBD3-208E-46AD-B250-DD846AEE5BF1}" type="parTrans" cxnId="{977944A0-75EF-465A-A51A-18A5F9486A20}">
      <dgm:prSet/>
      <dgm:spPr/>
      <dgm:t>
        <a:bodyPr/>
        <a:lstStyle/>
        <a:p>
          <a:endParaRPr lang="en-US"/>
        </a:p>
      </dgm:t>
    </dgm:pt>
    <dgm:pt modelId="{D4E7887C-ABDB-4A90-AAF6-C82914B8F7EB}" type="sibTrans" cxnId="{977944A0-75EF-465A-A51A-18A5F9486A20}">
      <dgm:prSet/>
      <dgm:spPr/>
      <dgm:t>
        <a:bodyPr/>
        <a:lstStyle/>
        <a:p>
          <a:endParaRPr lang="en-US"/>
        </a:p>
      </dgm:t>
    </dgm:pt>
    <dgm:pt modelId="{076F616D-7C6B-4C0F-82FB-0EEA04FCF5EB}">
      <dgm:prSet phldrT="[Texte]"/>
      <dgm:spPr/>
      <dgm:t>
        <a:bodyPr/>
        <a:lstStyle/>
        <a:p>
          <a:endParaRPr lang="en-US" dirty="0"/>
        </a:p>
      </dgm:t>
    </dgm:pt>
    <dgm:pt modelId="{9B19E440-974B-4B5A-83B0-EB82C72E2BF8}" type="parTrans" cxnId="{46E2DC74-ECBB-444E-81E6-6164A449BEF6}">
      <dgm:prSet/>
      <dgm:spPr/>
      <dgm:t>
        <a:bodyPr/>
        <a:lstStyle/>
        <a:p>
          <a:endParaRPr lang="en-US"/>
        </a:p>
      </dgm:t>
    </dgm:pt>
    <dgm:pt modelId="{3698B34C-C627-442D-8FE1-DE4C975657E8}" type="sibTrans" cxnId="{46E2DC74-ECBB-444E-81E6-6164A449BEF6}">
      <dgm:prSet/>
      <dgm:spPr/>
      <dgm:t>
        <a:bodyPr/>
        <a:lstStyle/>
        <a:p>
          <a:endParaRPr lang="en-US"/>
        </a:p>
      </dgm:t>
    </dgm:pt>
    <dgm:pt modelId="{A7DE9388-3A38-411E-A3DB-0717606C334B}">
      <dgm:prSet phldrT="[Texte]" custT="1"/>
      <dgm:spPr/>
      <dgm:t>
        <a:bodyPr/>
        <a:lstStyle/>
        <a:p>
          <a:endParaRPr lang="en-US" sz="1600" dirty="0"/>
        </a:p>
      </dgm:t>
    </dgm:pt>
    <dgm:pt modelId="{06C0517E-CE1A-4206-B322-5E27AF15F79D}" type="parTrans" cxnId="{4A747695-CCDC-41AE-B113-B755F16EE04A}">
      <dgm:prSet/>
      <dgm:spPr/>
      <dgm:t>
        <a:bodyPr/>
        <a:lstStyle/>
        <a:p>
          <a:endParaRPr lang="en-US"/>
        </a:p>
      </dgm:t>
    </dgm:pt>
    <dgm:pt modelId="{9D9977D4-A79B-442B-A187-ACB6688033CB}" type="sibTrans" cxnId="{4A747695-CCDC-41AE-B113-B755F16EE04A}">
      <dgm:prSet/>
      <dgm:spPr/>
      <dgm:t>
        <a:bodyPr/>
        <a:lstStyle/>
        <a:p>
          <a:endParaRPr lang="en-US"/>
        </a:p>
      </dgm:t>
    </dgm:pt>
    <dgm:pt modelId="{9BB8CB8D-5FD2-4045-830D-3AC4D467CDE7}">
      <dgm:prSet phldrT="[Texte]"/>
      <dgm:spPr/>
      <dgm:t>
        <a:bodyPr/>
        <a:lstStyle/>
        <a:p>
          <a:endParaRPr lang="en-US" dirty="0"/>
        </a:p>
      </dgm:t>
    </dgm:pt>
    <dgm:pt modelId="{DA3DD19B-E5AB-474C-8044-9809A79C9638}" type="parTrans" cxnId="{4D2AC706-22C7-4B72-BF1C-AC70AC3789A8}">
      <dgm:prSet/>
      <dgm:spPr/>
      <dgm:t>
        <a:bodyPr/>
        <a:lstStyle/>
        <a:p>
          <a:endParaRPr lang="en-US"/>
        </a:p>
      </dgm:t>
    </dgm:pt>
    <dgm:pt modelId="{CCC37FA2-6349-45B6-8BD1-98CB2A4C9FC7}" type="sibTrans" cxnId="{4D2AC706-22C7-4B72-BF1C-AC70AC3789A8}">
      <dgm:prSet/>
      <dgm:spPr/>
      <dgm:t>
        <a:bodyPr/>
        <a:lstStyle/>
        <a:p>
          <a:endParaRPr lang="en-US"/>
        </a:p>
      </dgm:t>
    </dgm:pt>
    <dgm:pt modelId="{1A77D8CB-6E34-4E2A-98AB-547F9FD208C6}">
      <dgm:prSet phldrT="[Texte]" custT="1"/>
      <dgm:spPr/>
      <dgm:t>
        <a:bodyPr/>
        <a:lstStyle/>
        <a:p>
          <a:endParaRPr lang="en-US" sz="1400" dirty="0"/>
        </a:p>
      </dgm:t>
    </dgm:pt>
    <dgm:pt modelId="{C0D79247-0C03-4529-AD52-B8FFCD40EF5C}" type="parTrans" cxnId="{C725A1A2-A093-47BD-A191-1DFF5C2A3F5A}">
      <dgm:prSet/>
      <dgm:spPr/>
      <dgm:t>
        <a:bodyPr/>
        <a:lstStyle/>
        <a:p>
          <a:endParaRPr lang="en-US"/>
        </a:p>
      </dgm:t>
    </dgm:pt>
    <dgm:pt modelId="{E7467C41-5060-4C4E-8614-E8A34488A6C1}" type="sibTrans" cxnId="{C725A1A2-A093-47BD-A191-1DFF5C2A3F5A}">
      <dgm:prSet/>
      <dgm:spPr/>
      <dgm:t>
        <a:bodyPr/>
        <a:lstStyle/>
        <a:p>
          <a:endParaRPr lang="en-US"/>
        </a:p>
      </dgm:t>
    </dgm:pt>
    <dgm:pt modelId="{F5B6FFE3-E8A7-4AF9-9038-3B298B2A4E14}" type="pres">
      <dgm:prSet presAssocID="{F45CBAB5-459D-4EDD-BE19-86021B588462}" presName="compositeShape" presStyleCnt="0">
        <dgm:presLayoutVars>
          <dgm:chMax val="7"/>
          <dgm:dir/>
          <dgm:resizeHandles val="exact"/>
        </dgm:presLayoutVars>
      </dgm:prSet>
      <dgm:spPr/>
    </dgm:pt>
    <dgm:pt modelId="{E75BBCD8-6BEF-4016-ABEF-FB0E31281957}" type="pres">
      <dgm:prSet presAssocID="{F45CBAB5-459D-4EDD-BE19-86021B588462}" presName="wedge1" presStyleLbl="node1" presStyleIdx="0" presStyleCnt="4"/>
      <dgm:spPr/>
    </dgm:pt>
    <dgm:pt modelId="{C6CD6192-6B9D-4CF0-8680-AC1037267E21}" type="pres">
      <dgm:prSet presAssocID="{F45CBAB5-459D-4EDD-BE19-86021B588462}" presName="dummy1a" presStyleCnt="0"/>
      <dgm:spPr/>
    </dgm:pt>
    <dgm:pt modelId="{BD0BA5B0-EE5C-4476-A797-D6FCB4A05174}" type="pres">
      <dgm:prSet presAssocID="{F45CBAB5-459D-4EDD-BE19-86021B588462}" presName="dummy1b" presStyleCnt="0"/>
      <dgm:spPr/>
    </dgm:pt>
    <dgm:pt modelId="{A2F689E4-786D-4941-8C40-49E889FDFD77}" type="pres">
      <dgm:prSet presAssocID="{F45CBAB5-459D-4EDD-BE19-86021B58846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CF4CEA0-D3D2-4F31-BB9B-1D69EB700ADF}" type="pres">
      <dgm:prSet presAssocID="{F45CBAB5-459D-4EDD-BE19-86021B588462}" presName="wedge2" presStyleLbl="node1" presStyleIdx="1" presStyleCnt="4"/>
      <dgm:spPr/>
    </dgm:pt>
    <dgm:pt modelId="{982DF808-D4C7-40AA-B999-C17FE2FCA07E}" type="pres">
      <dgm:prSet presAssocID="{F45CBAB5-459D-4EDD-BE19-86021B588462}" presName="dummy2a" presStyleCnt="0"/>
      <dgm:spPr/>
    </dgm:pt>
    <dgm:pt modelId="{29FCB198-66F2-4E68-8721-D7E92090F970}" type="pres">
      <dgm:prSet presAssocID="{F45CBAB5-459D-4EDD-BE19-86021B588462}" presName="dummy2b" presStyleCnt="0"/>
      <dgm:spPr/>
    </dgm:pt>
    <dgm:pt modelId="{1F720B3E-7515-4332-915C-E3B94AF799FB}" type="pres">
      <dgm:prSet presAssocID="{F45CBAB5-459D-4EDD-BE19-86021B58846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8E7F37D-27BF-4061-A5BF-B9A1A83E8327}" type="pres">
      <dgm:prSet presAssocID="{F45CBAB5-459D-4EDD-BE19-86021B588462}" presName="wedge3" presStyleLbl="node1" presStyleIdx="2" presStyleCnt="4"/>
      <dgm:spPr/>
    </dgm:pt>
    <dgm:pt modelId="{87656B8A-566C-4EF1-B8DD-AD00F8575388}" type="pres">
      <dgm:prSet presAssocID="{F45CBAB5-459D-4EDD-BE19-86021B588462}" presName="dummy3a" presStyleCnt="0"/>
      <dgm:spPr/>
    </dgm:pt>
    <dgm:pt modelId="{4D7CDA46-7807-4F27-85E3-B192640A7CC0}" type="pres">
      <dgm:prSet presAssocID="{F45CBAB5-459D-4EDD-BE19-86021B588462}" presName="dummy3b" presStyleCnt="0"/>
      <dgm:spPr/>
    </dgm:pt>
    <dgm:pt modelId="{D1B08E04-0C84-4EDE-8666-9393A890E79B}" type="pres">
      <dgm:prSet presAssocID="{F45CBAB5-459D-4EDD-BE19-86021B58846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F475FE1-9708-4DE3-B7E0-B3D4C9B91E22}" type="pres">
      <dgm:prSet presAssocID="{F45CBAB5-459D-4EDD-BE19-86021B588462}" presName="wedge4" presStyleLbl="node1" presStyleIdx="3" presStyleCnt="4"/>
      <dgm:spPr/>
    </dgm:pt>
    <dgm:pt modelId="{7F95D38A-2BEC-44B0-B441-1ACE3F5E4B1D}" type="pres">
      <dgm:prSet presAssocID="{F45CBAB5-459D-4EDD-BE19-86021B588462}" presName="dummy4a" presStyleCnt="0"/>
      <dgm:spPr/>
    </dgm:pt>
    <dgm:pt modelId="{FACEF39F-ADF9-425C-9F39-FC37B4D79BFA}" type="pres">
      <dgm:prSet presAssocID="{F45CBAB5-459D-4EDD-BE19-86021B588462}" presName="dummy4b" presStyleCnt="0"/>
      <dgm:spPr/>
    </dgm:pt>
    <dgm:pt modelId="{DE8DE95C-AEFC-4EAA-A99D-41C1DE4ADE1E}" type="pres">
      <dgm:prSet presAssocID="{F45CBAB5-459D-4EDD-BE19-86021B58846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5E641CE-343A-492F-88D4-3043E85A0970}" type="pres">
      <dgm:prSet presAssocID="{CB8D0562-9B8D-4C1A-85B3-13903147277E}" presName="arrowWedge1" presStyleLbl="fgSibTrans2D1" presStyleIdx="0" presStyleCnt="4"/>
      <dgm:spPr/>
    </dgm:pt>
    <dgm:pt modelId="{C7E98A77-1735-412C-9814-846B71FCED9A}" type="pres">
      <dgm:prSet presAssocID="{E0904E7C-05EB-45F4-BBE5-626571E89CB3}" presName="arrowWedge2" presStyleLbl="fgSibTrans2D1" presStyleIdx="1" presStyleCnt="4"/>
      <dgm:spPr/>
    </dgm:pt>
    <dgm:pt modelId="{0B01CFA4-FECE-4001-8D17-D9EE527E885F}" type="pres">
      <dgm:prSet presAssocID="{3698B34C-C627-442D-8FE1-DE4C975657E8}" presName="arrowWedge3" presStyleLbl="fgSibTrans2D1" presStyleIdx="2" presStyleCnt="4"/>
      <dgm:spPr/>
    </dgm:pt>
    <dgm:pt modelId="{2578AFB1-D39C-49CD-9193-CA0CDF89A08D}" type="pres">
      <dgm:prSet presAssocID="{CCC37FA2-6349-45B6-8BD1-98CB2A4C9FC7}" presName="arrowWedge4" presStyleLbl="fgSibTrans2D1" presStyleIdx="3" presStyleCnt="4"/>
      <dgm:spPr/>
    </dgm:pt>
  </dgm:ptLst>
  <dgm:cxnLst>
    <dgm:cxn modelId="{4D2AC706-22C7-4B72-BF1C-AC70AC3789A8}" srcId="{F45CBAB5-459D-4EDD-BE19-86021B588462}" destId="{9BB8CB8D-5FD2-4045-830D-3AC4D467CDE7}" srcOrd="3" destOrd="0" parTransId="{DA3DD19B-E5AB-474C-8044-9809A79C9638}" sibTransId="{CCC37FA2-6349-45B6-8BD1-98CB2A4C9FC7}"/>
    <dgm:cxn modelId="{C949980E-487E-4D42-AE91-CB371BC54557}" type="presOf" srcId="{A7DE9388-3A38-411E-A3DB-0717606C334B}" destId="{48E7F37D-27BF-4061-A5BF-B9A1A83E8327}" srcOrd="0" destOrd="1" presId="urn:microsoft.com/office/officeart/2005/8/layout/cycle8"/>
    <dgm:cxn modelId="{6156643E-22CE-4208-A702-CEE4E97B1864}" type="presOf" srcId="{076F616D-7C6B-4C0F-82FB-0EEA04FCF5EB}" destId="{D1B08E04-0C84-4EDE-8666-9393A890E79B}" srcOrd="1" destOrd="0" presId="urn:microsoft.com/office/officeart/2005/8/layout/cycle8"/>
    <dgm:cxn modelId="{0E3A4740-6F36-425F-B5DD-47BD222850B7}" type="presOf" srcId="{1A77D8CB-6E34-4E2A-98AB-547F9FD208C6}" destId="{8F475FE1-9708-4DE3-B7E0-B3D4C9B91E22}" srcOrd="0" destOrd="1" presId="urn:microsoft.com/office/officeart/2005/8/layout/cycle8"/>
    <dgm:cxn modelId="{F9190872-0CBB-448D-8DDA-72E1A239E2D2}" type="presOf" srcId="{9BB8CB8D-5FD2-4045-830D-3AC4D467CDE7}" destId="{8F475FE1-9708-4DE3-B7E0-B3D4C9B91E22}" srcOrd="0" destOrd="0" presId="urn:microsoft.com/office/officeart/2005/8/layout/cycle8"/>
    <dgm:cxn modelId="{46E2DC74-ECBB-444E-81E6-6164A449BEF6}" srcId="{F45CBAB5-459D-4EDD-BE19-86021B588462}" destId="{076F616D-7C6B-4C0F-82FB-0EEA04FCF5EB}" srcOrd="2" destOrd="0" parTransId="{9B19E440-974B-4B5A-83B0-EB82C72E2BF8}" sibTransId="{3698B34C-C627-442D-8FE1-DE4C975657E8}"/>
    <dgm:cxn modelId="{DD629E77-9433-4559-A4C0-28CF70652BBD}" type="presOf" srcId="{F5EBCE90-9FAA-455A-AF69-264F64B7F130}" destId="{E75BBCD8-6BEF-4016-ABEF-FB0E31281957}" srcOrd="0" destOrd="0" presId="urn:microsoft.com/office/officeart/2005/8/layout/cycle8"/>
    <dgm:cxn modelId="{F482868A-85EF-4C2E-B086-2BE3BC0D065A}" type="presOf" srcId="{A7DE9388-3A38-411E-A3DB-0717606C334B}" destId="{D1B08E04-0C84-4EDE-8666-9393A890E79B}" srcOrd="1" destOrd="1" presId="urn:microsoft.com/office/officeart/2005/8/layout/cycle8"/>
    <dgm:cxn modelId="{4A747695-CCDC-41AE-B113-B755F16EE04A}" srcId="{076F616D-7C6B-4C0F-82FB-0EEA04FCF5EB}" destId="{A7DE9388-3A38-411E-A3DB-0717606C334B}" srcOrd="0" destOrd="0" parTransId="{06C0517E-CE1A-4206-B322-5E27AF15F79D}" sibTransId="{9D9977D4-A79B-442B-A187-ACB6688033CB}"/>
    <dgm:cxn modelId="{977944A0-75EF-465A-A51A-18A5F9486A20}" srcId="{0962063C-DE2B-4348-8712-EB2638DB925C}" destId="{F075DD5E-D8C5-4485-A953-6FD925596D05}" srcOrd="0" destOrd="0" parTransId="{6FBABBD3-208E-46AD-B250-DD846AEE5BF1}" sibTransId="{D4E7887C-ABDB-4A90-AAF6-C82914B8F7EB}"/>
    <dgm:cxn modelId="{C725A1A2-A093-47BD-A191-1DFF5C2A3F5A}" srcId="{9BB8CB8D-5FD2-4045-830D-3AC4D467CDE7}" destId="{1A77D8CB-6E34-4E2A-98AB-547F9FD208C6}" srcOrd="0" destOrd="0" parTransId="{C0D79247-0C03-4529-AD52-B8FFCD40EF5C}" sibTransId="{E7467C41-5060-4C4E-8614-E8A34488A6C1}"/>
    <dgm:cxn modelId="{98DAC9A8-B92A-407A-BAF7-AC0492D9AF3F}" type="presOf" srcId="{076F616D-7C6B-4C0F-82FB-0EEA04FCF5EB}" destId="{48E7F37D-27BF-4061-A5BF-B9A1A83E8327}" srcOrd="0" destOrd="0" presId="urn:microsoft.com/office/officeart/2005/8/layout/cycle8"/>
    <dgm:cxn modelId="{A408D2AB-7427-4263-A077-0E6F613C16D6}" type="presOf" srcId="{1A77D8CB-6E34-4E2A-98AB-547F9FD208C6}" destId="{DE8DE95C-AEFC-4EAA-A99D-41C1DE4ADE1E}" srcOrd="1" destOrd="1" presId="urn:microsoft.com/office/officeart/2005/8/layout/cycle8"/>
    <dgm:cxn modelId="{1F22CEB4-2EC8-428C-9611-6E418BF72304}" type="presOf" srcId="{F075DD5E-D8C5-4485-A953-6FD925596D05}" destId="{7CF4CEA0-D3D2-4F31-BB9B-1D69EB700ADF}" srcOrd="0" destOrd="1" presId="urn:microsoft.com/office/officeart/2005/8/layout/cycle8"/>
    <dgm:cxn modelId="{34E8C4BC-AF10-4EAC-8CF9-CD714D902CBB}" type="presOf" srcId="{0962063C-DE2B-4348-8712-EB2638DB925C}" destId="{7CF4CEA0-D3D2-4F31-BB9B-1D69EB700ADF}" srcOrd="0" destOrd="0" presId="urn:microsoft.com/office/officeart/2005/8/layout/cycle8"/>
    <dgm:cxn modelId="{7B4E86C3-5456-4420-80BA-52B0EF6D97DB}" srcId="{F45CBAB5-459D-4EDD-BE19-86021B588462}" destId="{F5EBCE90-9FAA-455A-AF69-264F64B7F130}" srcOrd="0" destOrd="0" parTransId="{AB556995-BBF2-4968-8F56-E735AC690C2D}" sibTransId="{CB8D0562-9B8D-4C1A-85B3-13903147277E}"/>
    <dgm:cxn modelId="{6870C4D3-90E7-4BBF-92D5-8406A06E9CA0}" type="presOf" srcId="{0962063C-DE2B-4348-8712-EB2638DB925C}" destId="{1F720B3E-7515-4332-915C-E3B94AF799FB}" srcOrd="1" destOrd="0" presId="urn:microsoft.com/office/officeart/2005/8/layout/cycle8"/>
    <dgm:cxn modelId="{D7077ADA-C37C-4055-803E-45FBD30D2DB0}" type="presOf" srcId="{F075DD5E-D8C5-4485-A953-6FD925596D05}" destId="{1F720B3E-7515-4332-915C-E3B94AF799FB}" srcOrd="1" destOrd="1" presId="urn:microsoft.com/office/officeart/2005/8/layout/cycle8"/>
    <dgm:cxn modelId="{1157D3DD-58F7-4B1A-AC2D-54F33106FFF8}" type="presOf" srcId="{9BB8CB8D-5FD2-4045-830D-3AC4D467CDE7}" destId="{DE8DE95C-AEFC-4EAA-A99D-41C1DE4ADE1E}" srcOrd="1" destOrd="0" presId="urn:microsoft.com/office/officeart/2005/8/layout/cycle8"/>
    <dgm:cxn modelId="{2C7B9EDE-754F-4535-9CC5-22E15A65AA22}" srcId="{F45CBAB5-459D-4EDD-BE19-86021B588462}" destId="{0962063C-DE2B-4348-8712-EB2638DB925C}" srcOrd="1" destOrd="0" parTransId="{CE626EE1-B9A0-48E6-872A-952569085D24}" sibTransId="{E0904E7C-05EB-45F4-BBE5-626571E89CB3}"/>
    <dgm:cxn modelId="{F5EE6BF8-6B2E-4B22-AA77-9944A770F636}" type="presOf" srcId="{F5EBCE90-9FAA-455A-AF69-264F64B7F130}" destId="{A2F689E4-786D-4941-8C40-49E889FDFD77}" srcOrd="1" destOrd="0" presId="urn:microsoft.com/office/officeart/2005/8/layout/cycle8"/>
    <dgm:cxn modelId="{00AD90F9-A943-407B-9151-D162077790AB}" type="presOf" srcId="{F45CBAB5-459D-4EDD-BE19-86021B588462}" destId="{F5B6FFE3-E8A7-4AF9-9038-3B298B2A4E14}" srcOrd="0" destOrd="0" presId="urn:microsoft.com/office/officeart/2005/8/layout/cycle8"/>
    <dgm:cxn modelId="{0491249E-E923-485A-A9A4-E73BDBE80053}" type="presParOf" srcId="{F5B6FFE3-E8A7-4AF9-9038-3B298B2A4E14}" destId="{E75BBCD8-6BEF-4016-ABEF-FB0E31281957}" srcOrd="0" destOrd="0" presId="urn:microsoft.com/office/officeart/2005/8/layout/cycle8"/>
    <dgm:cxn modelId="{8A111D28-7331-4F84-BDD3-3D4A6285E4C4}" type="presParOf" srcId="{F5B6FFE3-E8A7-4AF9-9038-3B298B2A4E14}" destId="{C6CD6192-6B9D-4CF0-8680-AC1037267E21}" srcOrd="1" destOrd="0" presId="urn:microsoft.com/office/officeart/2005/8/layout/cycle8"/>
    <dgm:cxn modelId="{1469D7A9-856E-4A46-8860-2B7A57639438}" type="presParOf" srcId="{F5B6FFE3-E8A7-4AF9-9038-3B298B2A4E14}" destId="{BD0BA5B0-EE5C-4476-A797-D6FCB4A05174}" srcOrd="2" destOrd="0" presId="urn:microsoft.com/office/officeart/2005/8/layout/cycle8"/>
    <dgm:cxn modelId="{FD71804F-CA60-4FBE-993C-4016D8321DCC}" type="presParOf" srcId="{F5B6FFE3-E8A7-4AF9-9038-3B298B2A4E14}" destId="{A2F689E4-786D-4941-8C40-49E889FDFD77}" srcOrd="3" destOrd="0" presId="urn:microsoft.com/office/officeart/2005/8/layout/cycle8"/>
    <dgm:cxn modelId="{800FBA70-2780-470B-9F3C-C49F79395767}" type="presParOf" srcId="{F5B6FFE3-E8A7-4AF9-9038-3B298B2A4E14}" destId="{7CF4CEA0-D3D2-4F31-BB9B-1D69EB700ADF}" srcOrd="4" destOrd="0" presId="urn:microsoft.com/office/officeart/2005/8/layout/cycle8"/>
    <dgm:cxn modelId="{80F826AF-B23F-4F1C-88E4-D32CDC4C04B7}" type="presParOf" srcId="{F5B6FFE3-E8A7-4AF9-9038-3B298B2A4E14}" destId="{982DF808-D4C7-40AA-B999-C17FE2FCA07E}" srcOrd="5" destOrd="0" presId="urn:microsoft.com/office/officeart/2005/8/layout/cycle8"/>
    <dgm:cxn modelId="{3AB33174-167E-426F-89E9-98BE3427798E}" type="presParOf" srcId="{F5B6FFE3-E8A7-4AF9-9038-3B298B2A4E14}" destId="{29FCB198-66F2-4E68-8721-D7E92090F970}" srcOrd="6" destOrd="0" presId="urn:microsoft.com/office/officeart/2005/8/layout/cycle8"/>
    <dgm:cxn modelId="{8FC38180-6457-4820-B0A1-4A705BEE36B9}" type="presParOf" srcId="{F5B6FFE3-E8A7-4AF9-9038-3B298B2A4E14}" destId="{1F720B3E-7515-4332-915C-E3B94AF799FB}" srcOrd="7" destOrd="0" presId="urn:microsoft.com/office/officeart/2005/8/layout/cycle8"/>
    <dgm:cxn modelId="{F185E51D-377F-4F68-9E80-09FE24BB79E7}" type="presParOf" srcId="{F5B6FFE3-E8A7-4AF9-9038-3B298B2A4E14}" destId="{48E7F37D-27BF-4061-A5BF-B9A1A83E8327}" srcOrd="8" destOrd="0" presId="urn:microsoft.com/office/officeart/2005/8/layout/cycle8"/>
    <dgm:cxn modelId="{E3453151-9025-4DB0-9637-2B41F9E2DD35}" type="presParOf" srcId="{F5B6FFE3-E8A7-4AF9-9038-3B298B2A4E14}" destId="{87656B8A-566C-4EF1-B8DD-AD00F8575388}" srcOrd="9" destOrd="0" presId="urn:microsoft.com/office/officeart/2005/8/layout/cycle8"/>
    <dgm:cxn modelId="{053565EF-79FA-4594-8180-ED79B0B3D9BD}" type="presParOf" srcId="{F5B6FFE3-E8A7-4AF9-9038-3B298B2A4E14}" destId="{4D7CDA46-7807-4F27-85E3-B192640A7CC0}" srcOrd="10" destOrd="0" presId="urn:microsoft.com/office/officeart/2005/8/layout/cycle8"/>
    <dgm:cxn modelId="{A36F4765-4942-454A-989C-BB0D1D0ED9A9}" type="presParOf" srcId="{F5B6FFE3-E8A7-4AF9-9038-3B298B2A4E14}" destId="{D1B08E04-0C84-4EDE-8666-9393A890E79B}" srcOrd="11" destOrd="0" presId="urn:microsoft.com/office/officeart/2005/8/layout/cycle8"/>
    <dgm:cxn modelId="{37ADDB51-97A8-4B35-B009-4A14F78E2FB6}" type="presParOf" srcId="{F5B6FFE3-E8A7-4AF9-9038-3B298B2A4E14}" destId="{8F475FE1-9708-4DE3-B7E0-B3D4C9B91E22}" srcOrd="12" destOrd="0" presId="urn:microsoft.com/office/officeart/2005/8/layout/cycle8"/>
    <dgm:cxn modelId="{4F69A8EA-9E7D-4964-B725-DF466456F9AC}" type="presParOf" srcId="{F5B6FFE3-E8A7-4AF9-9038-3B298B2A4E14}" destId="{7F95D38A-2BEC-44B0-B441-1ACE3F5E4B1D}" srcOrd="13" destOrd="0" presId="urn:microsoft.com/office/officeart/2005/8/layout/cycle8"/>
    <dgm:cxn modelId="{CDAF9E38-71DE-40BD-920B-FF13276AC24D}" type="presParOf" srcId="{F5B6FFE3-E8A7-4AF9-9038-3B298B2A4E14}" destId="{FACEF39F-ADF9-425C-9F39-FC37B4D79BFA}" srcOrd="14" destOrd="0" presId="urn:microsoft.com/office/officeart/2005/8/layout/cycle8"/>
    <dgm:cxn modelId="{F821FE62-D282-4392-959A-87511E8CA9D2}" type="presParOf" srcId="{F5B6FFE3-E8A7-4AF9-9038-3B298B2A4E14}" destId="{DE8DE95C-AEFC-4EAA-A99D-41C1DE4ADE1E}" srcOrd="15" destOrd="0" presId="urn:microsoft.com/office/officeart/2005/8/layout/cycle8"/>
    <dgm:cxn modelId="{059D0FF2-6D76-4757-9269-07E646192BB5}" type="presParOf" srcId="{F5B6FFE3-E8A7-4AF9-9038-3B298B2A4E14}" destId="{B5E641CE-343A-492F-88D4-3043E85A0970}" srcOrd="16" destOrd="0" presId="urn:microsoft.com/office/officeart/2005/8/layout/cycle8"/>
    <dgm:cxn modelId="{47CC0BD4-EE64-4E5B-AA59-5FBBFF56FB0C}" type="presParOf" srcId="{F5B6FFE3-E8A7-4AF9-9038-3B298B2A4E14}" destId="{C7E98A77-1735-412C-9814-846B71FCED9A}" srcOrd="17" destOrd="0" presId="urn:microsoft.com/office/officeart/2005/8/layout/cycle8"/>
    <dgm:cxn modelId="{4CFE3CC0-8145-4B59-B4A3-AF2CEDD42626}" type="presParOf" srcId="{F5B6FFE3-E8A7-4AF9-9038-3B298B2A4E14}" destId="{0B01CFA4-FECE-4001-8D17-D9EE527E885F}" srcOrd="18" destOrd="0" presId="urn:microsoft.com/office/officeart/2005/8/layout/cycle8"/>
    <dgm:cxn modelId="{C4746347-B32E-4E00-9D94-FECF6BD3A60B}" type="presParOf" srcId="{F5B6FFE3-E8A7-4AF9-9038-3B298B2A4E14}" destId="{2578AFB1-D39C-49CD-9193-CA0CDF89A08D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BBCD8-6BEF-4016-ABEF-FB0E31281957}">
      <dsp:nvSpPr>
        <dsp:cNvPr id="0" name=""/>
        <dsp:cNvSpPr/>
      </dsp:nvSpPr>
      <dsp:spPr>
        <a:xfrm>
          <a:off x="2116729" y="362278"/>
          <a:ext cx="4847254" cy="4847254"/>
        </a:xfrm>
        <a:prstGeom prst="pie">
          <a:avLst>
            <a:gd name="adj1" fmla="val 162000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4689813" y="1366929"/>
        <a:ext cx="1788867" cy="1327224"/>
      </dsp:txXfrm>
    </dsp:sp>
    <dsp:sp modelId="{7CF4CEA0-D3D2-4F31-BB9B-1D69EB700ADF}">
      <dsp:nvSpPr>
        <dsp:cNvPr id="0" name=""/>
        <dsp:cNvSpPr/>
      </dsp:nvSpPr>
      <dsp:spPr>
        <a:xfrm>
          <a:off x="2116729" y="525007"/>
          <a:ext cx="4847254" cy="4847254"/>
        </a:xfrm>
        <a:prstGeom prst="pie">
          <a:avLst>
            <a:gd name="adj1" fmla="val 0"/>
            <a:gd name="adj2" fmla="val 54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4689813" y="3040386"/>
        <a:ext cx="1788867" cy="1327224"/>
      </dsp:txXfrm>
    </dsp:sp>
    <dsp:sp modelId="{48E7F37D-27BF-4061-A5BF-B9A1A83E8327}">
      <dsp:nvSpPr>
        <dsp:cNvPr id="0" name=""/>
        <dsp:cNvSpPr/>
      </dsp:nvSpPr>
      <dsp:spPr>
        <a:xfrm>
          <a:off x="1954000" y="525007"/>
          <a:ext cx="4847254" cy="4847254"/>
        </a:xfrm>
        <a:prstGeom prst="pie">
          <a:avLst>
            <a:gd name="adj1" fmla="val 5400000"/>
            <a:gd name="adj2" fmla="val 108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2439302" y="3040386"/>
        <a:ext cx="1788867" cy="1327224"/>
      </dsp:txXfrm>
    </dsp:sp>
    <dsp:sp modelId="{8F475FE1-9708-4DE3-B7E0-B3D4C9B91E22}">
      <dsp:nvSpPr>
        <dsp:cNvPr id="0" name=""/>
        <dsp:cNvSpPr/>
      </dsp:nvSpPr>
      <dsp:spPr>
        <a:xfrm>
          <a:off x="1954000" y="362278"/>
          <a:ext cx="4847254" cy="4847254"/>
        </a:xfrm>
        <a:prstGeom prst="pie">
          <a:avLst>
            <a:gd name="adj1" fmla="val 1080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2439302" y="1366929"/>
        <a:ext cx="1788867" cy="1327224"/>
      </dsp:txXfrm>
    </dsp:sp>
    <dsp:sp modelId="{B5E641CE-343A-492F-88D4-3043E85A0970}">
      <dsp:nvSpPr>
        <dsp:cNvPr id="0" name=""/>
        <dsp:cNvSpPr/>
      </dsp:nvSpPr>
      <dsp:spPr>
        <a:xfrm>
          <a:off x="1816661" y="62210"/>
          <a:ext cx="5447390" cy="544739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98A77-1735-412C-9814-846B71FCED9A}">
      <dsp:nvSpPr>
        <dsp:cNvPr id="0" name=""/>
        <dsp:cNvSpPr/>
      </dsp:nvSpPr>
      <dsp:spPr>
        <a:xfrm>
          <a:off x="1816661" y="224939"/>
          <a:ext cx="5447390" cy="544739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1CFA4-FECE-4001-8D17-D9EE527E885F}">
      <dsp:nvSpPr>
        <dsp:cNvPr id="0" name=""/>
        <dsp:cNvSpPr/>
      </dsp:nvSpPr>
      <dsp:spPr>
        <a:xfrm>
          <a:off x="1653932" y="224939"/>
          <a:ext cx="5447390" cy="544739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8AFB1-D39C-49CD-9193-CA0CDF89A08D}">
      <dsp:nvSpPr>
        <dsp:cNvPr id="0" name=""/>
        <dsp:cNvSpPr/>
      </dsp:nvSpPr>
      <dsp:spPr>
        <a:xfrm>
          <a:off x="1653932" y="62210"/>
          <a:ext cx="5447390" cy="544739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7EE38-F097-4E3C-B9B2-497CBD435407}" type="datetimeFigureOut">
              <a:rPr lang="en-US" smtClean="0"/>
              <a:t>8/15/2019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D034E-2E4E-432B-B11D-44D10FF0B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6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D034E-2E4E-432B-B11D-44D10FF0B9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82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dirty="0"/>
              <a:t>Содействие развитию инноваций</a:t>
            </a:r>
            <a:endParaRPr lang="en-US" sz="1200" dirty="0"/>
          </a:p>
          <a:p>
            <a:pPr lvl="0"/>
            <a:r>
              <a:rPr lang="ru-RU" sz="1200" dirty="0"/>
              <a:t>Организация технологических выставок</a:t>
            </a:r>
            <a:endParaRPr lang="en-US" sz="1200" dirty="0"/>
          </a:p>
          <a:p>
            <a:pPr lvl="0"/>
            <a:r>
              <a:rPr lang="ru-RU" sz="1200" dirty="0"/>
              <a:t>Предоставление практических площадок</a:t>
            </a:r>
            <a:endParaRPr lang="en-US" sz="1200" dirty="0"/>
          </a:p>
          <a:p>
            <a:pPr lvl="0"/>
            <a:r>
              <a:rPr lang="ru-RU" sz="1200" dirty="0"/>
              <a:t>Взаимодействие научных институтов</a:t>
            </a:r>
            <a:endParaRPr lang="en-US" sz="1200" dirty="0"/>
          </a:p>
          <a:p>
            <a:pPr lvl="0"/>
            <a:r>
              <a:rPr lang="en-US" sz="1200" dirty="0"/>
              <a:t>Post harvest losses </a:t>
            </a:r>
          </a:p>
          <a:p>
            <a:pPr lvl="0"/>
            <a:endParaRPr lang="en-US" sz="1200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D034E-2E4E-432B-B11D-44D10FF0B9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4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DD78-7636-4687-A2F8-A04A9870F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F2FC1E-9E0E-49DC-9FB5-D04A1C554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5A3ED-08F6-46B3-8556-9CEF7A7D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9458-5497-4865-8D52-3E5C8DFD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AE386-28D5-40B3-88E1-8BD0472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2EA6-D06A-4509-AA81-3C0D1EDE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3F18-6337-48A2-AFD9-4093F1A4D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4F6-6414-480E-B534-AE71AB8A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E82F-435F-4DA0-837C-E1C59DD9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7049-7D86-4B22-9DA7-26260925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4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84623-EF32-458E-9A23-33863214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98851C-D792-412F-B36F-8A514D054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5FC1E-DA2A-42D2-B5F7-05F28FFC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A52FE-49BD-4733-BD40-ED290A9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28BA1-8D1E-4E5D-80F3-88C32B66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8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2F1D-E896-4C08-ACB6-FC29DFCB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72F5-4D39-4930-8934-39319A00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4F3-3766-49F3-A391-52C7799B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824F6-AC7D-4986-B5E2-925BBF41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A822-A1D3-4C7A-ACCF-C1877272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8F56-57F4-4967-B32B-7D1546AE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B5137-8BE1-4C90-989F-127CE084B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B1A-55F3-41C3-B7B4-F860C9C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036B-D18C-412D-927B-29304040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118E-31E4-43F2-A482-46A25844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33345-55AD-4D3F-AC01-2E7EE9AC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31CE-1C90-42D6-BAE0-E6E55E4A3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65F06-7672-423E-879C-17F0993A4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A13B6-D08F-445F-8CDF-2CD810DD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71-FAAE-4FAF-9D1F-39221B70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24768-B561-4449-8AEC-907E3C1D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7758E-D4E0-40BB-AE6D-2B379B0D7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8B78-B372-4361-89FD-B4A40007C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935F-BB4F-4A2D-8392-ED6ED8FC7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DF9B-87A1-43B3-BA4C-A00BA89E2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9C912C-2036-4DA1-89FB-4E25CDBDD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6B994-DBE8-4304-BAAE-16536B11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3EED7-8B0D-462F-B847-22D13E4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F64E5-4F2D-417A-AF7A-9AAA52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508-79AD-48C3-BBE1-CDAA1A12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D3D04-20DE-4BFD-8F38-0857C71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E672E-E78F-4B05-AB6B-78AAA307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6B5D8-6DCF-481D-B5C5-02E6B8CC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DEB6E-4F80-411D-91FE-06AE1324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12AD1-64B9-47EF-A404-409033BC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B890-159E-4EB8-A93B-2C7B0B75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314D-5D13-4D63-A93F-42A760F6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64F0-EC6F-4B1D-AF9D-4C2055B0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D387-57A8-4B85-8B9E-FFB12F49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B7D2-F15A-41E7-AE4A-9312BB2F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42F9A-5C65-4964-95AC-D47191B7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D00A0-AC29-4B1B-8945-00E0CCBF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6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8E52-2545-4CAF-A682-955D5C0D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C809-7313-4055-A967-2786E8A7B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2CAD-8999-4A1D-8254-CA20B3F7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34505-B15C-4411-A80F-136E2D5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B886-C9DF-48A5-A104-FE252F83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9DD7E-06D9-421C-96EA-CC565E0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4A6EF9-6229-4FB6-A094-0F60BA2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430-4254-4834-9886-5A5F87AF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D17C-791D-4506-9C0F-37F88EA93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3E98-E4DF-4F81-A495-E34813B02FD8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BB0D-C294-4724-B4F3-6745FA158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FA36-0BD3-402A-94AF-10E879D77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3" y="0"/>
            <a:ext cx="1334378" cy="124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Flèche : droite 71">
            <a:extLst>
              <a:ext uri="{FF2B5EF4-FFF2-40B4-BE49-F238E27FC236}">
                <a16:creationId xmlns:a16="http://schemas.microsoft.com/office/drawing/2014/main" id="{7794CBD0-5158-4E69-9BC7-C2898AA08765}"/>
              </a:ext>
            </a:extLst>
          </p:cNvPr>
          <p:cNvSpPr/>
          <p:nvPr/>
        </p:nvSpPr>
        <p:spPr>
          <a:xfrm>
            <a:off x="7749573" y="4513002"/>
            <a:ext cx="1882566" cy="10503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lèche : droite 69">
            <a:extLst>
              <a:ext uri="{FF2B5EF4-FFF2-40B4-BE49-F238E27FC236}">
                <a16:creationId xmlns:a16="http://schemas.microsoft.com/office/drawing/2014/main" id="{91609077-B412-4850-933E-1B6D1BF6AF9C}"/>
              </a:ext>
            </a:extLst>
          </p:cNvPr>
          <p:cNvSpPr/>
          <p:nvPr/>
        </p:nvSpPr>
        <p:spPr>
          <a:xfrm>
            <a:off x="7702214" y="3245985"/>
            <a:ext cx="1964189" cy="95290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552193" y="442758"/>
            <a:ext cx="10163167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985380D-8B62-4589-B9F2-6271A8973AE1}"/>
              </a:ext>
            </a:extLst>
          </p:cNvPr>
          <p:cNvSpPr/>
          <p:nvPr/>
        </p:nvSpPr>
        <p:spPr>
          <a:xfrm>
            <a:off x="4653659" y="2081020"/>
            <a:ext cx="2826172" cy="455774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Food Processing Association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546200" y="-80462"/>
            <a:ext cx="9548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General activity algorithm Food Processing Association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BD353302-4C52-4B5A-BE07-1CE8353E50EE}"/>
              </a:ext>
            </a:extLst>
          </p:cNvPr>
          <p:cNvSpPr/>
          <p:nvPr/>
        </p:nvSpPr>
        <p:spPr>
          <a:xfrm>
            <a:off x="2613867" y="502633"/>
            <a:ext cx="6342582" cy="600088"/>
          </a:xfrm>
          <a:prstGeom prst="downArrow">
            <a:avLst>
              <a:gd name="adj1" fmla="val 50000"/>
              <a:gd name="adj2" fmla="val 5890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Initiative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of Islamic Food </a:t>
            </a:r>
            <a:r>
              <a:rPr lang="ru-RU" sz="1600" b="1" dirty="0">
                <a:solidFill>
                  <a:schemeClr val="tx1"/>
                </a:solidFill>
              </a:rPr>
              <a:t>     </a:t>
            </a:r>
            <a:r>
              <a:rPr lang="en-US" sz="1600" b="1" dirty="0">
                <a:solidFill>
                  <a:schemeClr val="tx1"/>
                </a:solidFill>
              </a:rPr>
              <a:t>Security Organization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286F396-D67A-4E2B-9CB8-F793FB1932D7}"/>
              </a:ext>
            </a:extLst>
          </p:cNvPr>
          <p:cNvSpPr/>
          <p:nvPr/>
        </p:nvSpPr>
        <p:spPr>
          <a:xfrm>
            <a:off x="82023" y="2081635"/>
            <a:ext cx="2409466" cy="455774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IOFS COUNTRIES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37BD5AA-58C9-4EF0-A614-DE68C85340F0}"/>
              </a:ext>
            </a:extLst>
          </p:cNvPr>
          <p:cNvSpPr/>
          <p:nvPr/>
        </p:nvSpPr>
        <p:spPr>
          <a:xfrm>
            <a:off x="9764905" y="2081275"/>
            <a:ext cx="2171027" cy="455748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POST-HARVEST LOSSES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(more than 40% of crop losses)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FE031A47-53CE-43A5-9C8D-EB21007E5BF1}"/>
              </a:ext>
            </a:extLst>
          </p:cNvPr>
          <p:cNvSpPr/>
          <p:nvPr/>
        </p:nvSpPr>
        <p:spPr>
          <a:xfrm>
            <a:off x="7766439" y="5767441"/>
            <a:ext cx="1899964" cy="95027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34">
            <a:extLst>
              <a:ext uri="{FF2B5EF4-FFF2-40B4-BE49-F238E27FC236}">
                <a16:creationId xmlns:a16="http://schemas.microsoft.com/office/drawing/2014/main" id="{5B0FDE1E-5778-401E-BA11-03245581A9E4}"/>
              </a:ext>
            </a:extLst>
          </p:cNvPr>
          <p:cNvSpPr txBox="1"/>
          <p:nvPr/>
        </p:nvSpPr>
        <p:spPr>
          <a:xfrm>
            <a:off x="7785444" y="3483311"/>
            <a:ext cx="146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/>
              <a:t>Experience exchange</a:t>
            </a:r>
            <a:endParaRPr lang="ru-RU" sz="1400" b="1" dirty="0"/>
          </a:p>
        </p:txBody>
      </p:sp>
      <p:sp>
        <p:nvSpPr>
          <p:cNvPr id="29" name="TextBox 34">
            <a:extLst>
              <a:ext uri="{FF2B5EF4-FFF2-40B4-BE49-F238E27FC236}">
                <a16:creationId xmlns:a16="http://schemas.microsoft.com/office/drawing/2014/main" id="{005C1364-7406-43B2-9D21-B0673ACF3A4D}"/>
              </a:ext>
            </a:extLst>
          </p:cNvPr>
          <p:cNvSpPr txBox="1"/>
          <p:nvPr/>
        </p:nvSpPr>
        <p:spPr>
          <a:xfrm>
            <a:off x="7710175" y="4878093"/>
            <a:ext cx="180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Sales promotion</a:t>
            </a:r>
            <a:endParaRPr lang="ru-RU" sz="1400" b="1" dirty="0"/>
          </a:p>
        </p:txBody>
      </p:sp>
      <p:sp>
        <p:nvSpPr>
          <p:cNvPr id="32" name="TextBox 34">
            <a:extLst>
              <a:ext uri="{FF2B5EF4-FFF2-40B4-BE49-F238E27FC236}">
                <a16:creationId xmlns:a16="http://schemas.microsoft.com/office/drawing/2014/main" id="{03C9A51D-DEFF-41B5-9734-E750ED02405C}"/>
              </a:ext>
            </a:extLst>
          </p:cNvPr>
          <p:cNvSpPr txBox="1"/>
          <p:nvPr/>
        </p:nvSpPr>
        <p:spPr>
          <a:xfrm>
            <a:off x="1170223" y="1165170"/>
            <a:ext cx="10545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IFPA Objectives: To provide a proactive platform for the development, promotion and protection of the food processing industry in the Islamic Food Security Organization countries</a:t>
            </a:r>
            <a:endParaRPr lang="ru-RU" sz="1400" dirty="0"/>
          </a:p>
        </p:txBody>
      </p:sp>
      <p:sp>
        <p:nvSpPr>
          <p:cNvPr id="30" name="Flèche : droite 63">
            <a:extLst>
              <a:ext uri="{FF2B5EF4-FFF2-40B4-BE49-F238E27FC236}">
                <a16:creationId xmlns:a16="http://schemas.microsoft.com/office/drawing/2014/main" id="{694E4096-83E2-4D66-9E68-321C7144B909}"/>
              </a:ext>
            </a:extLst>
          </p:cNvPr>
          <p:cNvSpPr/>
          <p:nvPr/>
        </p:nvSpPr>
        <p:spPr>
          <a:xfrm rot="10800000">
            <a:off x="2590367" y="4529298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9" name="Flèche : droite 69">
            <a:extLst>
              <a:ext uri="{FF2B5EF4-FFF2-40B4-BE49-F238E27FC236}">
                <a16:creationId xmlns:a16="http://schemas.microsoft.com/office/drawing/2014/main" id="{1A4B9D43-18B0-41F8-B44A-90B7D47FC5DC}"/>
              </a:ext>
            </a:extLst>
          </p:cNvPr>
          <p:cNvSpPr/>
          <p:nvPr/>
        </p:nvSpPr>
        <p:spPr>
          <a:xfrm>
            <a:off x="7687469" y="1977119"/>
            <a:ext cx="1964189" cy="95290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34">
            <a:extLst>
              <a:ext uri="{FF2B5EF4-FFF2-40B4-BE49-F238E27FC236}">
                <a16:creationId xmlns:a16="http://schemas.microsoft.com/office/drawing/2014/main" id="{80F2E3B2-AB44-4319-B875-FF3EBD5C2168}"/>
              </a:ext>
            </a:extLst>
          </p:cNvPr>
          <p:cNvSpPr txBox="1"/>
          <p:nvPr/>
        </p:nvSpPr>
        <p:spPr>
          <a:xfrm>
            <a:off x="7785444" y="2217343"/>
            <a:ext cx="1654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/>
              <a:t>Comprehensive analysis</a:t>
            </a:r>
            <a:endParaRPr lang="ru-RU" sz="1400" b="1" dirty="0"/>
          </a:p>
        </p:txBody>
      </p:sp>
      <p:sp>
        <p:nvSpPr>
          <p:cNvPr id="38" name="TextBox 34">
            <a:extLst>
              <a:ext uri="{FF2B5EF4-FFF2-40B4-BE49-F238E27FC236}">
                <a16:creationId xmlns:a16="http://schemas.microsoft.com/office/drawing/2014/main" id="{AFA5BB51-9400-4812-AA84-3F67A40173A9}"/>
              </a:ext>
            </a:extLst>
          </p:cNvPr>
          <p:cNvSpPr txBox="1"/>
          <p:nvPr/>
        </p:nvSpPr>
        <p:spPr>
          <a:xfrm>
            <a:off x="8007015" y="5980969"/>
            <a:ext cx="1511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/>
              <a:t>Logistics management</a:t>
            </a:r>
            <a:endParaRPr lang="ru-RU" sz="1400" b="1" dirty="0"/>
          </a:p>
        </p:txBody>
      </p:sp>
      <p:sp>
        <p:nvSpPr>
          <p:cNvPr id="24" name="Flèche : droite 63">
            <a:extLst>
              <a:ext uri="{FF2B5EF4-FFF2-40B4-BE49-F238E27FC236}">
                <a16:creationId xmlns:a16="http://schemas.microsoft.com/office/drawing/2014/main" id="{4CC8CB7C-B2EB-4E7D-8552-BD4F5FF45593}"/>
              </a:ext>
            </a:extLst>
          </p:cNvPr>
          <p:cNvSpPr/>
          <p:nvPr/>
        </p:nvSpPr>
        <p:spPr>
          <a:xfrm rot="10800000">
            <a:off x="2595666" y="1985776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5" name="Flèche : droite 63">
            <a:extLst>
              <a:ext uri="{FF2B5EF4-FFF2-40B4-BE49-F238E27FC236}">
                <a16:creationId xmlns:a16="http://schemas.microsoft.com/office/drawing/2014/main" id="{EE32AC40-5070-4827-BBEC-0FA3B246B953}"/>
              </a:ext>
            </a:extLst>
          </p:cNvPr>
          <p:cNvSpPr/>
          <p:nvPr/>
        </p:nvSpPr>
        <p:spPr>
          <a:xfrm rot="10800000">
            <a:off x="2613868" y="3245985"/>
            <a:ext cx="1923964" cy="100667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4" name="TextBox 34">
            <a:extLst>
              <a:ext uri="{FF2B5EF4-FFF2-40B4-BE49-F238E27FC236}">
                <a16:creationId xmlns:a16="http://schemas.microsoft.com/office/drawing/2014/main" id="{1B6F7833-A6BD-4684-B68F-5E67E54A323F}"/>
              </a:ext>
            </a:extLst>
          </p:cNvPr>
          <p:cNvSpPr txBox="1"/>
          <p:nvPr/>
        </p:nvSpPr>
        <p:spPr>
          <a:xfrm>
            <a:off x="2863572" y="3568548"/>
            <a:ext cx="1720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Information support</a:t>
            </a:r>
            <a:endParaRPr lang="ru-RU" sz="1400" b="1" dirty="0"/>
          </a:p>
        </p:txBody>
      </p:sp>
      <p:sp>
        <p:nvSpPr>
          <p:cNvPr id="26" name="TextBox 34">
            <a:extLst>
              <a:ext uri="{FF2B5EF4-FFF2-40B4-BE49-F238E27FC236}">
                <a16:creationId xmlns:a16="http://schemas.microsoft.com/office/drawing/2014/main" id="{80492C31-2F66-460E-AEA1-5740BAED9596}"/>
              </a:ext>
            </a:extLst>
          </p:cNvPr>
          <p:cNvSpPr txBox="1"/>
          <p:nvPr/>
        </p:nvSpPr>
        <p:spPr>
          <a:xfrm>
            <a:off x="3087838" y="4872360"/>
            <a:ext cx="1303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Legal support</a:t>
            </a:r>
            <a:endParaRPr lang="ru-RU" sz="1400" b="1" dirty="0"/>
          </a:p>
        </p:txBody>
      </p:sp>
      <p:sp>
        <p:nvSpPr>
          <p:cNvPr id="27" name="TextBox 34">
            <a:extLst>
              <a:ext uri="{FF2B5EF4-FFF2-40B4-BE49-F238E27FC236}">
                <a16:creationId xmlns:a16="http://schemas.microsoft.com/office/drawing/2014/main" id="{8884D379-033A-4632-ADDA-C2181BF129A9}"/>
              </a:ext>
            </a:extLst>
          </p:cNvPr>
          <p:cNvSpPr txBox="1"/>
          <p:nvPr/>
        </p:nvSpPr>
        <p:spPr>
          <a:xfrm>
            <a:off x="2986513" y="2251866"/>
            <a:ext cx="1506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The international cooperation</a:t>
            </a:r>
            <a:endParaRPr lang="ru-RU" sz="1400" b="1" dirty="0"/>
          </a:p>
        </p:txBody>
      </p:sp>
      <p:sp>
        <p:nvSpPr>
          <p:cNvPr id="31" name="Flèche : droite 63">
            <a:extLst>
              <a:ext uri="{FF2B5EF4-FFF2-40B4-BE49-F238E27FC236}">
                <a16:creationId xmlns:a16="http://schemas.microsoft.com/office/drawing/2014/main" id="{2C01E6DA-7672-4176-A41B-3ED261DB2BF7}"/>
              </a:ext>
            </a:extLst>
          </p:cNvPr>
          <p:cNvSpPr/>
          <p:nvPr/>
        </p:nvSpPr>
        <p:spPr>
          <a:xfrm rot="10800000">
            <a:off x="2613868" y="5799839"/>
            <a:ext cx="1923964" cy="90549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0" name="TextBox 34">
            <a:extLst>
              <a:ext uri="{FF2B5EF4-FFF2-40B4-BE49-F238E27FC236}">
                <a16:creationId xmlns:a16="http://schemas.microsoft.com/office/drawing/2014/main" id="{B864FDC2-91EE-4D65-9CFF-85A299135F42}"/>
              </a:ext>
            </a:extLst>
          </p:cNvPr>
          <p:cNvSpPr txBox="1"/>
          <p:nvPr/>
        </p:nvSpPr>
        <p:spPr>
          <a:xfrm>
            <a:off x="3057476" y="5977738"/>
            <a:ext cx="1550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Financial arrangements</a:t>
            </a:r>
            <a:endParaRPr lang="ru-RU" sz="1400" b="1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4070C147-8732-4801-99E3-421E49CA9F15}"/>
              </a:ext>
            </a:extLst>
          </p:cNvPr>
          <p:cNvSpPr/>
          <p:nvPr/>
        </p:nvSpPr>
        <p:spPr>
          <a:xfrm>
            <a:off x="5908449" y="344740"/>
            <a:ext cx="6096000" cy="6976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Annex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the Resolution № IOFS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GA/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200" i="1" dirty="0">
                <a:latin typeface="Times New Roman" panose="02020603050405020304" pitchFamily="18" charset="0"/>
              </a:rPr>
              <a:t>establishment of the Islamic Food Processing Association </a:t>
            </a:r>
            <a:endParaRPr lang="ru-RU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6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C4243A45-3FF6-4A81-95AA-E5DCF3AD4CF5}"/>
              </a:ext>
            </a:extLst>
          </p:cNvPr>
          <p:cNvGraphicFramePr/>
          <p:nvPr/>
        </p:nvGraphicFramePr>
        <p:xfrm>
          <a:off x="1627694" y="919483"/>
          <a:ext cx="8953984" cy="5770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DA1CA4-14C4-485D-847B-68A09F3B3E2D}"/>
              </a:ext>
            </a:extLst>
          </p:cNvPr>
          <p:cNvSpPr/>
          <p:nvPr/>
        </p:nvSpPr>
        <p:spPr>
          <a:xfrm>
            <a:off x="2031998" y="82066"/>
            <a:ext cx="8127999" cy="69249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4FC88EC1-BDD8-47FF-9D8D-06B59BE8AB00}"/>
              </a:ext>
            </a:extLst>
          </p:cNvPr>
          <p:cNvSpPr txBox="1"/>
          <p:nvPr/>
        </p:nvSpPr>
        <p:spPr>
          <a:xfrm>
            <a:off x="974504" y="197481"/>
            <a:ext cx="10242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Aggregated Database</a:t>
            </a:r>
            <a:r>
              <a:rPr lang="ru-RU" sz="2400" b="1" dirty="0"/>
              <a:t> / </a:t>
            </a:r>
            <a:r>
              <a:rPr lang="en-US" sz="2400" b="1" dirty="0"/>
              <a:t>Data Base</a:t>
            </a:r>
            <a:endParaRPr lang="ru-RU" sz="2400" b="1" dirty="0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9CEB3F7A-2590-45BE-A11C-E1FA91470E99}"/>
              </a:ext>
            </a:extLst>
          </p:cNvPr>
          <p:cNvSpPr/>
          <p:nvPr/>
        </p:nvSpPr>
        <p:spPr>
          <a:xfrm>
            <a:off x="4863544" y="2658577"/>
            <a:ext cx="2464904" cy="2279374"/>
          </a:xfrm>
          <a:prstGeom prst="flowChartConnector">
            <a:avLst/>
          </a:prstGeom>
          <a:solidFill>
            <a:srgbClr val="BD933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BAD426-69C3-4055-99C8-95973F4A6DC0}"/>
              </a:ext>
            </a:extLst>
          </p:cNvPr>
          <p:cNvSpPr/>
          <p:nvPr/>
        </p:nvSpPr>
        <p:spPr>
          <a:xfrm>
            <a:off x="4617159" y="2087834"/>
            <a:ext cx="1091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Import/</a:t>
            </a:r>
          </a:p>
          <a:p>
            <a:r>
              <a:rPr lang="en-US" dirty="0">
                <a:cs typeface="Times New Roman" panose="02020603050405020304" pitchFamily="18" charset="0"/>
              </a:rPr>
              <a:t>export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74C77-5282-4CE6-8F53-6847E5C9D2B4}"/>
              </a:ext>
            </a:extLst>
          </p:cNvPr>
          <p:cNvSpPr/>
          <p:nvPr/>
        </p:nvSpPr>
        <p:spPr>
          <a:xfrm>
            <a:off x="6379693" y="2120949"/>
            <a:ext cx="16090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Technology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6E3F68-B352-475E-B654-FA6DA6A55C67}"/>
              </a:ext>
            </a:extLst>
          </p:cNvPr>
          <p:cNvSpPr/>
          <p:nvPr/>
        </p:nvSpPr>
        <p:spPr>
          <a:xfrm>
            <a:off x="4329053" y="4699925"/>
            <a:ext cx="970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Logistics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4779B5-81B2-42EF-B707-27241529371A}"/>
              </a:ext>
            </a:extLst>
          </p:cNvPr>
          <p:cNvSpPr/>
          <p:nvPr/>
        </p:nvSpPr>
        <p:spPr>
          <a:xfrm>
            <a:off x="5218077" y="3155496"/>
            <a:ext cx="21103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cs typeface="Times New Roman" panose="02020603050405020304" pitchFamily="18" charset="0"/>
              </a:rPr>
              <a:t>Portal / DATA BASE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31D1DAC-D4A1-4168-A11D-9E6F7BB90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91511" cy="148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57B33E9-F313-46F9-BC01-AB641606152F}"/>
              </a:ext>
            </a:extLst>
          </p:cNvPr>
          <p:cNvSpPr/>
          <p:nvPr/>
        </p:nvSpPr>
        <p:spPr>
          <a:xfrm>
            <a:off x="8911671" y="1937422"/>
            <a:ext cx="249665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/>
              <a:t>Members</a:t>
            </a:r>
            <a:r>
              <a:rPr lang="kk-KZ" sz="1600" b="1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Proactive Interaction Platform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Opportunity to participate in the implementation of national programs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Service Promotion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Exchange of knowledge and experience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Problem solving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Search for grants, investments</a:t>
            </a:r>
            <a:endParaRPr lang="kk-KZ" sz="1400" dirty="0"/>
          </a:p>
        </p:txBody>
      </p:sp>
      <p:sp>
        <p:nvSpPr>
          <p:cNvPr id="23" name="Прямоугольник: скругленные углы 4">
            <a:extLst>
              <a:ext uri="{FF2B5EF4-FFF2-40B4-BE49-F238E27FC236}">
                <a16:creationId xmlns:a16="http://schemas.microsoft.com/office/drawing/2014/main" id="{6B6E267A-CE03-43AF-8637-BBA0AF77210C}"/>
              </a:ext>
            </a:extLst>
          </p:cNvPr>
          <p:cNvSpPr txBox="1"/>
          <p:nvPr/>
        </p:nvSpPr>
        <p:spPr>
          <a:xfrm>
            <a:off x="761685" y="1873086"/>
            <a:ext cx="2496652" cy="38633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ctr"/>
            <a:r>
              <a:rPr lang="en-US" sz="1600" b="1" dirty="0"/>
              <a:t>IFPA</a:t>
            </a:r>
            <a:endParaRPr lang="ru-RU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Creating a single database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Collection, classification and dissemination of data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Deficit / Surplus Efficiency Analysis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Data standardization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Regulatory framework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Operating of financial instruments, business models, attracting investors</a:t>
            </a:r>
            <a:endParaRPr lang="ru-RU" sz="1400" dirty="0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51BF2804-06B3-4E90-AB3B-BC1D2F98CFFE}"/>
              </a:ext>
            </a:extLst>
          </p:cNvPr>
          <p:cNvSpPr/>
          <p:nvPr/>
        </p:nvSpPr>
        <p:spPr>
          <a:xfrm>
            <a:off x="6801410" y="4699925"/>
            <a:ext cx="1369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Investments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DB6EBD-4AB3-4620-9270-A0D31A4D5E25}"/>
              </a:ext>
            </a:extLst>
          </p:cNvPr>
          <p:cNvSpPr txBox="1"/>
          <p:nvPr/>
        </p:nvSpPr>
        <p:spPr>
          <a:xfrm>
            <a:off x="8778239" y="919483"/>
            <a:ext cx="35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Private sector arm of IOFS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203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2592</TotalTime>
  <Words>168</Words>
  <Application>Microsoft Office PowerPoint</Application>
  <PresentationFormat>Широкоэкранный</PresentationFormat>
  <Paragraphs>50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</dc:creator>
  <cp:lastModifiedBy>БВ</cp:lastModifiedBy>
  <cp:revision>132</cp:revision>
  <cp:lastPrinted>2019-07-29T10:38:31Z</cp:lastPrinted>
  <dcterms:created xsi:type="dcterms:W3CDTF">2019-07-29T03:21:14Z</dcterms:created>
  <dcterms:modified xsi:type="dcterms:W3CDTF">2019-08-15T15:55:18Z</dcterms:modified>
</cp:coreProperties>
</file>